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NƠI </a:t>
            </a:r>
            <a:r>
              <a:rPr lang="vi-VN" sz="3600" b="1">
                <a:solidFill>
                  <a:schemeClr val="bg1"/>
                </a:solidFill>
                <a:latin typeface="Times New Roman" pitchFamily="18" charset="0"/>
                <a:cs typeface="Times New Roman" pitchFamily="18" charset="0"/>
              </a:rPr>
              <a:t>THA </a:t>
            </a:r>
            <a:r>
              <a:rPr lang="vi-VN" sz="3600" b="1" smtClean="0">
                <a:solidFill>
                  <a:schemeClr val="bg1"/>
                </a:solidFill>
                <a:latin typeface="Times New Roman" pitchFamily="18" charset="0"/>
                <a:cs typeface="Times New Roman" pitchFamily="18" charset="0"/>
              </a:rPr>
              <a: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Mộng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Nơi tha hương đi lạc trong bến mơ cuộc đời, nơi tha hương mặc cho năm tháng trôi xuôi. Nơi tha hương nhiều đêm thao thức khôn nguôi, nỗi sầu hoài hương ray rứt mơ về làng cũ quê xưa. Nhưng Cha ơi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Tâm hồn con vẫn trông về trời, nơi tha hương niềm tin tô thắm đôi môi. Trong tay Cha đời con thư thái an vui, an bình vượt bao gian khó hết đông mùa xuân nắng hồng.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Vì Chúa là ánh sáng niềm tin yêu hoan lạc, vì Chúa là suối mát nghỉ ngơi khi xa lạc. Vì Chúa là lẽ sống để tim con rung động, vì Chúa là chính lối để con bước đi bình </a:t>
            </a:r>
            <a:r>
              <a:rPr lang="vi-VN" sz="5400" b="1">
                <a:solidFill>
                  <a:schemeClr val="bg1"/>
                </a:solidFill>
                <a:latin typeface="Times New Roman" pitchFamily="18" charset="0"/>
                <a:cs typeface="Times New Roman" pitchFamily="18" charset="0"/>
              </a:rPr>
              <a:t>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Xa quê hương ai mà không xót xa bồi hồi, thân bơ vơ ngẩn ngơ đất khách quê người. Ôi đau thương tình thân nơi chốn xa xôi, chia lìa ruột đau như xé cha già mẹ yếu con côi</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Nên Cha ơi! Con về đây khấn xin cùng Người. Trong tin yêu lời kinh thắp sáng cuộc đời. Xin dâng Cha người thân đang sống đơn côi. Quê nhà khổ đau tang tóc có Cha cùng chia kiếp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3759</TotalTime>
  <Words>238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NƠI THA HƯƠNG  Lm. Nguyễn Mộng Huỳnh</vt:lpstr>
      <vt:lpstr>1. Nơi tha hương đi lạc trong bến mơ cuộc đời, nơi tha hương mặc cho năm tháng trôi xuôi. Nơi tha hương nhiều đêm thao thức khôn nguôi, nỗi sầu hoài hương ray rứt mơ về làng cũ quê xưa. Nhưng Cha ơi! </vt:lpstr>
      <vt:lpstr>**Tâm hồn con vẫn trông về trời, nơi tha hương niềm tin tô thắm đôi môi. Trong tay Cha đời con thư thái an vui, an bình vượt bao gian khó hết đông mùa xuân nắng hồng.</vt:lpstr>
      <vt:lpstr>ĐK. Vì Chúa là ánh sáng niềm tin yêu hoan lạc, vì Chúa là suối mát nghỉ ngơi khi xa lạc. Vì Chúa là lẽ sống để tim con rung động, vì Chúa là chính lối để con bước đi bình an.</vt:lpstr>
      <vt:lpstr>2. Xa quê hương ai mà không xót xa bồi hồi, thân bơ vơ ngẩn ngơ đất khách quê người. Ôi đau thương tình thân nơi chốn xa xôi, chia lìa ruột đau như xé cha già mẹ yếu con côi. </vt:lpstr>
      <vt:lpstr>**Nên Cha ơi! Con về đây khấn xin cùng Người. Trong tin yêu lời kinh thắp sáng cuộc đời. Xin dâng Cha người thân đang sống đơn côi. Quê nhà khổ đau tang tóc có Cha cùng chia kiếp người.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1375</cp:revision>
  <dcterms:created xsi:type="dcterms:W3CDTF">2021-12-01T03:00:51Z</dcterms:created>
  <dcterms:modified xsi:type="dcterms:W3CDTF">2021-12-28T12:08:09Z</dcterms:modified>
</cp:coreProperties>
</file>