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605" r:id="rId2"/>
    <p:sldId id="779" r:id="rId3"/>
    <p:sldId id="781" r:id="rId4"/>
    <p:sldId id="783" r:id="rId5"/>
    <p:sldId id="826" r:id="rId6"/>
    <p:sldId id="787" r:id="rId7"/>
    <p:sldId id="857" r:id="rId8"/>
    <p:sldId id="913" r:id="rId9"/>
    <p:sldId id="914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410041"/>
    <a:srgbClr val="FF0000"/>
    <a:srgbClr val="2E002E"/>
    <a:srgbClr val="3E003E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50" autoAdjust="0"/>
    <p:restoredTop sz="94660"/>
  </p:normalViewPr>
  <p:slideViewPr>
    <p:cSldViewPr>
      <p:cViewPr>
        <p:scale>
          <a:sx n="80" d="100"/>
          <a:sy n="80" d="100"/>
        </p:scale>
        <p:origin x="-2514" y="-15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723CA-8064-46F0-9481-5BC092B187C8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78AA8-D3D7-432C-9EE2-E5E765AE5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96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51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290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3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729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430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8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99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54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217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064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00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046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1"/>
          <p:cNvSpPr>
            <a:spLocks noChangeArrowheads="1"/>
          </p:cNvSpPr>
          <p:nvPr/>
        </p:nvSpPr>
        <p:spPr bwMode="auto">
          <a:xfrm>
            <a:off x="0" y="1122054"/>
            <a:ext cx="9144000" cy="2635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5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sz="7200" dirty="0" err="1" smtClean="0">
                <a:solidFill>
                  <a:srgbClr val="FFC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Ca</a:t>
            </a:r>
            <a:r>
              <a:rPr lang="en-US" sz="7200" dirty="0" smtClean="0">
                <a:solidFill>
                  <a:srgbClr val="FFC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solidFill>
                  <a:srgbClr val="FFC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Kết</a:t>
            </a:r>
            <a:r>
              <a:rPr lang="en-US" sz="7200" dirty="0" smtClean="0">
                <a:solidFill>
                  <a:srgbClr val="FFC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solidFill>
                  <a:srgbClr val="FFC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Lễ</a:t>
            </a:r>
            <a:r>
              <a:rPr lang="en-US" sz="7200" dirty="0" smtClean="0">
                <a:solidFill>
                  <a:srgbClr val="FFC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</a:t>
            </a:r>
            <a:endParaRPr lang="en-US" sz="7200" dirty="0">
              <a:solidFill>
                <a:srgbClr val="FFC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en-US" sz="72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Nơi</a:t>
            </a:r>
            <a:r>
              <a:rPr lang="en-US" sz="7200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Vực</a:t>
            </a:r>
            <a:r>
              <a:rPr lang="en-US" sz="7200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Sâu</a:t>
            </a:r>
            <a:endParaRPr lang="en-US" sz="72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46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9050"/>
            <a:ext cx="9144000" cy="5257800"/>
          </a:xfrm>
        </p:spPr>
        <p:txBody>
          <a:bodyPr>
            <a:noAutofit/>
          </a:bodyPr>
          <a:lstStyle/>
          <a:p>
            <a:pPr marL="27432" indent="0" algn="just">
              <a:buNone/>
            </a:pPr>
            <a:r>
              <a:rPr lang="en-US" sz="6600" b="1" dirty="0" smtClean="0">
                <a:solidFill>
                  <a:srgbClr val="FFC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Pk1: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Nơi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vực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sâu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tiếng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khóc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than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rên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xiết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nghẹn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ngào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.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Xin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Ngài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thương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hãy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rữa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sạch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tội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con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trót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phạm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. </a:t>
            </a:r>
            <a:endParaRPr lang="en-US" sz="6600" b="1" u="sng" dirty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45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7650"/>
            <a:ext cx="9144000" cy="4457700"/>
          </a:xfrm>
        </p:spPr>
        <p:txBody>
          <a:bodyPr>
            <a:noAutofit/>
          </a:bodyPr>
          <a:lstStyle/>
          <a:p>
            <a:pPr marL="27432" indent="0" algn="just">
              <a:buNone/>
            </a:pPr>
            <a:r>
              <a:rPr lang="en-US" sz="6600" b="1" dirty="0" smtClean="0">
                <a:solidFill>
                  <a:srgbClr val="FFC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**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Bao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ngày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qua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bước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chân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con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sa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lầy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Chúa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ơi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.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Nhưng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lòng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con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vẫn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tin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rằng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Chúa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rất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từ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nhân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.</a:t>
            </a:r>
            <a:endParaRPr lang="en-US" sz="6600" b="1" u="sng" dirty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marL="27432" indent="0" algn="just">
              <a:lnSpc>
                <a:spcPct val="150000"/>
              </a:lnSpc>
              <a:buNone/>
            </a:pPr>
            <a:endParaRPr lang="en-US" sz="5700" b="1" u="sng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969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85750"/>
            <a:ext cx="9144000" cy="4686300"/>
          </a:xfrm>
        </p:spPr>
        <p:txBody>
          <a:bodyPr>
            <a:noAutofit/>
          </a:bodyPr>
          <a:lstStyle/>
          <a:p>
            <a:pPr marL="27432" indent="0" algn="just">
              <a:buNone/>
            </a:pPr>
            <a:r>
              <a:rPr lang="en-US" sz="7200" b="1" dirty="0" err="1" smtClean="0">
                <a:solidFill>
                  <a:srgbClr val="FFC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Đk: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Nguyện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tình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Chúa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hãy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dủ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thương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những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linh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hồn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còn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nơi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tăm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tối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.</a:t>
            </a:r>
            <a:endParaRPr lang="en-US" sz="7200" b="1" u="sng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32" indent="0" algn="just">
              <a:lnSpc>
                <a:spcPct val="150000"/>
              </a:lnSpc>
              <a:buNone/>
            </a:pPr>
            <a:r>
              <a:rPr lang="en-US" sz="57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</a:t>
            </a:r>
            <a:endParaRPr lang="en-US" sz="5700" b="1" u="sng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74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52450"/>
            <a:ext cx="9144000" cy="3848100"/>
          </a:xfrm>
        </p:spPr>
        <p:txBody>
          <a:bodyPr>
            <a:noAutofit/>
          </a:bodyPr>
          <a:lstStyle/>
          <a:p>
            <a:pPr marL="27432" indent="0" algn="just">
              <a:buNone/>
            </a:pPr>
            <a:r>
              <a:rPr lang="en-US" sz="7200" b="1" dirty="0" smtClean="0">
                <a:solidFill>
                  <a:srgbClr val="FFC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**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Hằng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đợi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trông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về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bên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Chúa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nơi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chứa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chan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tình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yêu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vô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biên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.</a:t>
            </a:r>
            <a:endParaRPr lang="en-US" sz="7200" b="1" u="sng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32" indent="0" algn="just">
              <a:lnSpc>
                <a:spcPct val="150000"/>
              </a:lnSpc>
              <a:buNone/>
            </a:pPr>
            <a:r>
              <a:rPr lang="en-US" sz="57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</a:t>
            </a:r>
            <a:endParaRPr lang="en-US" sz="5700" b="1" u="sng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743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9050"/>
            <a:ext cx="9144000" cy="5372100"/>
          </a:xfrm>
        </p:spPr>
        <p:txBody>
          <a:bodyPr>
            <a:noAutofit/>
          </a:bodyPr>
          <a:lstStyle/>
          <a:p>
            <a:pPr marL="27432" indent="0" algn="just">
              <a:buNone/>
            </a:pPr>
            <a:r>
              <a:rPr lang="en-US" sz="6600" b="1" dirty="0" smtClean="0">
                <a:solidFill>
                  <a:srgbClr val="FFC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Pk2: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Nơi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trời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cao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Chúa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ơi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xin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ghé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mắt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thương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tình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.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Nơi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vực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sâu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những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linh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hồn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chịu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bao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khổ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hình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.  </a:t>
            </a:r>
            <a:endParaRPr lang="en-US" sz="6600" b="1" u="sng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32" indent="0" algn="just">
              <a:lnSpc>
                <a:spcPct val="150000"/>
              </a:lnSpc>
              <a:buNone/>
            </a:pPr>
            <a:r>
              <a:rPr lang="en-US" sz="57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</a:t>
            </a:r>
            <a:endParaRPr lang="en-US" sz="5700" b="1" u="sng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817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9050"/>
            <a:ext cx="9144000" cy="5162550"/>
          </a:xfrm>
        </p:spPr>
        <p:txBody>
          <a:bodyPr>
            <a:noAutofit/>
          </a:bodyPr>
          <a:lstStyle/>
          <a:p>
            <a:pPr marL="27432" indent="0" algn="just">
              <a:buNone/>
            </a:pPr>
            <a:r>
              <a:rPr lang="en-US" sz="6600" b="1" dirty="0" smtClean="0">
                <a:solidFill>
                  <a:srgbClr val="FFC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**</a:t>
            </a:r>
            <a:r>
              <a:rPr lang="en-US" sz="6600" b="1" dirty="0" err="1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L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uôn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đợi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mong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Chúa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bao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dung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dủ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tình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thứ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tha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.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Thân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phận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con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rất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yếu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hèn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lắm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phen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trụy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sa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.</a:t>
            </a:r>
            <a:endParaRPr lang="en-US" sz="6600" b="1" u="sng" dirty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marL="27432" indent="0" algn="just">
              <a:lnSpc>
                <a:spcPct val="150000"/>
              </a:lnSpc>
              <a:buNone/>
            </a:pPr>
            <a:endParaRPr lang="en-US" sz="5700" b="1" u="sng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713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85750"/>
            <a:ext cx="9144000" cy="4686300"/>
          </a:xfrm>
        </p:spPr>
        <p:txBody>
          <a:bodyPr>
            <a:noAutofit/>
          </a:bodyPr>
          <a:lstStyle/>
          <a:p>
            <a:pPr marL="27432" indent="0" algn="just">
              <a:buNone/>
            </a:pPr>
            <a:r>
              <a:rPr lang="en-US" sz="7200" b="1" dirty="0" err="1" smtClean="0">
                <a:solidFill>
                  <a:srgbClr val="FFC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Đk: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Nguyện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tình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Chúa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hãy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dủ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thương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những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linh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hồn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còn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nơi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tăm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tối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.</a:t>
            </a:r>
            <a:endParaRPr lang="en-US" sz="7200" b="1" u="sng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32" indent="0" algn="just">
              <a:lnSpc>
                <a:spcPct val="150000"/>
              </a:lnSpc>
              <a:buNone/>
            </a:pPr>
            <a:r>
              <a:rPr lang="en-US" sz="57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</a:t>
            </a:r>
            <a:endParaRPr lang="en-US" sz="5700" b="1" u="sng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578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52450"/>
            <a:ext cx="9144000" cy="3848100"/>
          </a:xfrm>
        </p:spPr>
        <p:txBody>
          <a:bodyPr>
            <a:noAutofit/>
          </a:bodyPr>
          <a:lstStyle/>
          <a:p>
            <a:pPr marL="27432" indent="0" algn="just">
              <a:buNone/>
            </a:pPr>
            <a:r>
              <a:rPr lang="en-US" sz="7200" b="1" dirty="0" smtClean="0">
                <a:solidFill>
                  <a:srgbClr val="FFC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**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Hằng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đợi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trông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về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bên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Chúa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nơi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chứa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chan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tình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yêu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vô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biên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.</a:t>
            </a:r>
            <a:endParaRPr lang="en-US" sz="7200" b="1" u="sng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32" indent="0" algn="just">
              <a:lnSpc>
                <a:spcPct val="150000"/>
              </a:lnSpc>
              <a:buNone/>
            </a:pPr>
            <a:r>
              <a:rPr lang="en-US" sz="57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</a:t>
            </a:r>
            <a:endParaRPr lang="en-US" sz="5700" b="1" u="sng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301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</TotalTime>
  <Words>161</Words>
  <Application>Microsoft Office PowerPoint</Application>
  <PresentationFormat>On-screen Show (16:9)</PresentationFormat>
  <Paragraphs>15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Hung Nam</dc:creator>
  <cp:lastModifiedBy>Hung Nam</cp:lastModifiedBy>
  <cp:revision>90</cp:revision>
  <dcterms:created xsi:type="dcterms:W3CDTF">2021-03-21T23:22:28Z</dcterms:created>
  <dcterms:modified xsi:type="dcterms:W3CDTF">2021-11-27T00:40:47Z</dcterms:modified>
</cp:coreProperties>
</file>