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NƯƠNG </a:t>
            </a:r>
            <a:r>
              <a:rPr lang="vi-VN" sz="3600" b="1">
                <a:solidFill>
                  <a:schemeClr val="bg1"/>
                </a:solidFill>
                <a:latin typeface="Times New Roman" pitchFamily="18" charset="0"/>
                <a:cs typeface="Times New Roman" pitchFamily="18" charset="0"/>
              </a:rPr>
              <a:t>BÓNG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Ngọc </a:t>
            </a:r>
            <a:r>
              <a:rPr lang="vi-VN" sz="3600" b="1">
                <a:solidFill>
                  <a:schemeClr val="bg1"/>
                </a:solidFill>
                <a:latin typeface="Times New Roman" pitchFamily="18" charset="0"/>
                <a:cs typeface="Times New Roman" pitchFamily="18" charset="0"/>
              </a:rPr>
              <a:t>Linh</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Nương cánh Chúa bạn sẽ không sợ cảnh hãi hùng ban </a:t>
            </a:r>
            <a:r>
              <a:rPr lang="vi-VN" sz="5400" b="1">
                <a:solidFill>
                  <a:schemeClr val="bg1"/>
                </a:solidFill>
                <a:latin typeface="Times New Roman" pitchFamily="18" charset="0"/>
                <a:cs typeface="Times New Roman" pitchFamily="18" charset="0"/>
              </a:rPr>
              <a:t>đêm</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Hỡi ai nương tựa Đấng Tối Cao và núp bóng Đấng quyền năng tuyệt đối, hãy thưa với Chúa rằng: Lạy Thiên Chúa lạy Thiên Chúa Ngài là nơi con náu ẩn, là đồn lũy dhở che con tin tưởng vào Ngài con tin tưởng vào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Chính Chúa gìn giữ bạn khỏi lưới kẻ thù giăng, khỏi tai ương hoạn nạn. Chúa phù giúp che chở ở dưới cánh tay Người bạn có chỗ nương thân. Ôi lòng Chúa tín trung là khiên che thuẫn đỡ, là thuẫn đỡ khiên che.</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Bạn sẽ không gặp điều ác hại và tai ương không bén mảng tới nhà bởi chưng Người truyền cho Thiên Sứ gìn giữ bạn trên khắp nẻo đường, trên khắp </a:t>
            </a:r>
            <a:r>
              <a:rPr lang="vi-VN" sz="5400" b="1">
                <a:solidFill>
                  <a:schemeClr val="bg1"/>
                </a:solidFill>
                <a:latin typeface="Times New Roman" pitchFamily="18" charset="0"/>
                <a:cs typeface="Times New Roman" pitchFamily="18" charset="0"/>
              </a:rPr>
              <a:t>nẻo </a:t>
            </a:r>
            <a:r>
              <a:rPr lang="vi-VN" sz="5400" b="1" smtClean="0">
                <a:solidFill>
                  <a:schemeClr val="bg1"/>
                </a:solidFill>
                <a:latin typeface="Times New Roman" pitchFamily="18" charset="0"/>
                <a:cs typeface="Times New Roman" pitchFamily="18" charset="0"/>
              </a:rPr>
              <a:t>đường</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3338</TotalTime>
  <Words>164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NƯƠNG BÓNG CHÚA  Ngọc Linh</vt:lpstr>
      <vt:lpstr>ĐK. Nương cánh Chúa bạn sẽ không sợ cảnh hãi hùng ban đêm.</vt:lpstr>
      <vt:lpstr>1. Hỡi ai nương tựa Đấng Tối Cao và núp bóng Đấng quyền năng tuyệt đối, hãy thưa với Chúa rằng: Lạy Thiên Chúa lạy Thiên Chúa Ngài là nơi con náu ẩn, là đồn lũy dhở che con tin tưởng vào Ngài con tin tưởng vào Ngài.</vt:lpstr>
      <vt:lpstr>2. Chính Chúa gìn giữ bạn khỏi lưới kẻ thù giăng, khỏi tai ương hoạn nạn. Chúa phù giúp che chở ở dưới cánh tay Người bạn có chỗ nương thân. Ôi lòng Chúa tín trung là khiên che thuẫn đỡ, là thuẫn đỡ khiên che.</vt:lpstr>
      <vt:lpstr>3. Bạn sẽ không gặp điều ác hại và tai ương không bén mảng tới nhà bởi chưng Người truyền cho Thiên Sứ gìn giữ bạn trên khắp nẻo đường, trên khắp nẻo đường.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1211</cp:revision>
  <dcterms:created xsi:type="dcterms:W3CDTF">2021-12-01T03:00:51Z</dcterms:created>
  <dcterms:modified xsi:type="dcterms:W3CDTF">2021-12-23T12:03:10Z</dcterms:modified>
</cp:coreProperties>
</file>