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MẮT NỤ CƯỜI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Nước mắt nụ cười, kiếp sống phận người, xin dâng về trời cao. Hận thù thương yêu, nắng sớm mưa chiều từng tháng ngày.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Cha câu hát khấn nguyện thiết tha. Xin dâng lên Cha này đây nước mắt nụ cười.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Nắng ấm gọi đời, thương yêu gọi người, hôm nay gọi ngày mai. Nguyện Trời đơm hoa kết trái an hòa từng mái nhà.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92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NƯỚC MẮT NỤ CƯỜI Phanxicô</vt:lpstr>
      <vt:lpstr>1. Nước mắt nụ cười, kiếp sống phận người, xin dâng về trời cao. Hận thù thương yêu, nắng sớm mưa chiều từng tháng ngày.</vt:lpstr>
      <vt:lpstr>ĐK. Xin dâng lên Cha câu hát khấn nguyện thiết tha. Xin dâng lên Cha này đây nước mắt nụ cười.</vt:lpstr>
      <vt:lpstr>2. Nắng ấm gọi đời, thương yêu gọi người, hôm nay gọi ngày mai. Nguyện Trời đơm hoa kết trái an hòa từng mái nhà.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589</cp:revision>
  <dcterms:created xsi:type="dcterms:W3CDTF">2021-12-01T03:00:51Z</dcterms:created>
  <dcterms:modified xsi:type="dcterms:W3CDTF">2021-12-11T06:51:01Z</dcterms:modified>
</cp:coreProperties>
</file>