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NƯỚC TRỜI ĐÃ GẦN</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Thành </a:t>
            </a:r>
            <a:r>
              <a:rPr lang="vi-VN" sz="4800" b="1" smtClean="0">
                <a:solidFill>
                  <a:schemeClr val="bg1"/>
                </a:solidFill>
                <a:latin typeface="Times New Roman" pitchFamily="18" charset="0"/>
                <a:cs typeface="Times New Roman" pitchFamily="18" charset="0"/>
              </a:rPr>
              <a:t>Tâm</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Mt. 3: 1-12</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Nước Trời đã gần đến! Nào chờ chi nữa. Hãy ăn năn thật lòng sám hối. Hãy dọn lối đường đi của Chúa. Tiếng ai kêu tha thiết vọng vang! Hãy san bằng đường đèo dốc núi. Những thác ghềnh mau hãy vội lấp cho đầy đi.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Hãy hối cải quay về mau đi. Hãy hối lỗi những ngày xa xưa. Này Chúa đến mang sự cứu thoát cho mọi người. Tìm kiếm Chúa khi còn cơ may. Luật bác ái lo thực thi ngay. Chờ đón Chúa trong cuộc sống qua phút giây.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 Nước Trời đã gần đến! Lòng nào cong queo. Uốn cho ngay lòng nào chai đá. Đốt mềm đi bằng ơn thánh hóa. Hãy ra công bạt lối Ngài đi! Lẽ công bằng đền bồi thỏa đáng. Đức thương người ra sức bồi đắp cho đầy dư.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Nước Trời đã gần đến! Là niềm mơ ước của những ai dù đời bạc phước. Vẫn trì chí bền tâm theo Chúa. Phúc cho ai kiên vững niềm tin. Phúc cho người hòa bình tạo tác. Phúc cho người gian khổ vì Chúa không hề nao.</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226</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NƯỚC TRỜI ĐÃ GẦN Lm Thành Tâm Mt. 3: 1-12</vt:lpstr>
      <vt:lpstr>1. Nước Trời đã gần đến! Nào chờ chi nữa. Hãy ăn năn thật lòng sám hối. Hãy dọn lối đường đi của Chúa. Tiếng ai kêu tha thiết vọng vang! Hãy san bằng đường đèo dốc núi. Những thác ghềnh mau hãy vội lấp cho đầy đi.</vt:lpstr>
      <vt:lpstr>ĐK. Hãy hối cải quay về mau đi. Hãy hối lỗi những ngày xa xưa. Này Chúa đến mang sự cứu thoát cho mọi người. Tìm kiếm Chúa khi còn cơ may. Luật bác ái lo thực thi ngay. Chờ đón Chúa trong cuộc sống qua phút giây.</vt:lpstr>
      <vt:lpstr>2. Nước Trời đã gần đến! Lòng nào cong queo. Uốn cho ngay lòng nào chai đá. Đốt mềm đi bằng ơn thánh hóa. Hãy ra công bạt lối Ngài đi! Lẽ công bằng đền bồi thỏa đáng. Đức thương người ra sức bồi đắp cho đầy dư. </vt:lpstr>
      <vt:lpstr>3. Nước Trời đã gần đến! Là niềm mơ ước của những ai dù đời bạc phước. Vẫn trì chí bền tâm theo Chúa. Phúc cho ai kiên vững niềm tin. Phúc cho người hòa bình tạo tác. Phúc cho người gian khổ vì Chúa không hề nao.</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103</cp:revision>
  <dcterms:created xsi:type="dcterms:W3CDTF">2021-12-01T03:00:51Z</dcterms:created>
  <dcterms:modified xsi:type="dcterms:W3CDTF">2021-12-02T07:16:12Z</dcterms:modified>
</cp:coreProperties>
</file>