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57" r:id="rId4"/>
    <p:sldId id="263" r:id="rId5"/>
    <p:sldId id="258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NẾM THỬ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MÀ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Cát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Minh</a:t>
            </a:r>
            <a:endParaRPr lang="it-IT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Nếm thừ mà xem, mà xem Chúa ngọt ngào, ngọt ngào xiết bao.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Phúc thay cho người bên Chúa suốt đời ẩn thân. Người sợ kính Thiên Chúa, Sứ Thần Chúa giữ gìn.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Cứu cho thoát khỏi quẫn bách vây phủ ngày đêm. Người cậy trông vào Chúa, không sợ nỗi bẽ bàng.</a:t>
            </a:r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Hỡi các bạn nghèo, ta hãy phấn khỡi mừng vui. Lời ca hát chẳng ngơi chúc tụng Chúa suốt đời.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Chúa sẽ đáp lời cứu thoát ta khỏi hiểm nguy. Bạn ơi hãy đồng thanh tán dương Chúa muôn nghìn.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3384</TotalTime>
  <Words>125</Words>
  <Application>Microsoft Office PowerPoint</Application>
  <PresentationFormat>On-screen Show (16:9)</PresentationFormat>
  <Paragraphs>10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NẾM THỬ MÀ XEM  Cát Minh</vt:lpstr>
      <vt:lpstr>ĐK. Nếm thừ mà xem, mà xem Chúa ngọt ngào, ngọt ngào xiết bao.</vt:lpstr>
      <vt:lpstr>1. Phúc thay cho người bên Chúa suốt đời ẩn thân. Người sợ kính Thiên Chúa, Sứ Thần Chúa giữ gìn.</vt:lpstr>
      <vt:lpstr>2. Cứu cho thoát khỏi quẫn bách vây phủ ngày đêm. Người cậy trông vào Chúa, không sợ nỗi bẽ bàng.</vt:lpstr>
      <vt:lpstr>3. Hỡi các bạn nghèo, ta hãy phấn khỡi mừng vui. Lời ca hát chẳng ngơi chúc tụng Chúa suốt đời.</vt:lpstr>
      <vt:lpstr>4. Chúa sẽ đáp lời cứu thoát ta khỏi hiểm nguy. Bạn ơi hãy đồng thanh tán dương Chúa muôn nghìn.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1238</cp:revision>
  <dcterms:created xsi:type="dcterms:W3CDTF">2021-12-01T03:00:51Z</dcterms:created>
  <dcterms:modified xsi:type="dcterms:W3CDTF">2021-12-23T19:41:22Z</dcterms:modified>
</cp:coreProperties>
</file>