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nn-NO" sz="3600" b="1">
                <a:solidFill>
                  <a:schemeClr val="bg1"/>
                </a:solidFill>
                <a:latin typeface="Times New Roman" pitchFamily="18" charset="0"/>
                <a:cs typeface="Times New Roman" pitchFamily="18" charset="0"/>
              </a:rPr>
              <a:t>NẾU </a:t>
            </a:r>
            <a:r>
              <a:rPr lang="nn-NO" sz="3600" b="1">
                <a:solidFill>
                  <a:schemeClr val="bg1"/>
                </a:solidFill>
                <a:latin typeface="Times New Roman" pitchFamily="18" charset="0"/>
                <a:cs typeface="Times New Roman" pitchFamily="18" charset="0"/>
              </a:rPr>
              <a:t>CHÚA </a:t>
            </a:r>
            <a:r>
              <a:rPr lang="nn-NO" sz="3600" b="1" smtClean="0">
                <a:solidFill>
                  <a:schemeClr val="bg1"/>
                </a:solidFill>
                <a:latin typeface="Times New Roman" pitchFamily="18" charset="0"/>
                <a:cs typeface="Times New Roman" pitchFamily="18" charset="0"/>
              </a:rPr>
              <a:t>LÀ </a:t>
            </a:r>
            <a:br>
              <a:rPr lang="nn-NO" sz="3600" b="1" smtClean="0">
                <a:solidFill>
                  <a:schemeClr val="bg1"/>
                </a:solidFill>
                <a:latin typeface="Times New Roman" pitchFamily="18" charset="0"/>
                <a:cs typeface="Times New Roman" pitchFamily="18" charset="0"/>
              </a:rPr>
            </a:br>
            <a:r>
              <a:rPr lang="nn-NO" sz="3600" b="1" smtClean="0">
                <a:solidFill>
                  <a:schemeClr val="bg1"/>
                </a:solidFill>
                <a:latin typeface="Times New Roman" pitchFamily="18" charset="0"/>
                <a:cs typeface="Times New Roman" pitchFamily="18" charset="0"/>
              </a:rPr>
              <a:t>Lm </a:t>
            </a:r>
            <a:r>
              <a:rPr lang="nn-NO" sz="3600" b="1">
                <a:solidFill>
                  <a:schemeClr val="bg1"/>
                </a:solidFill>
                <a:latin typeface="Times New Roman" pitchFamily="18" charset="0"/>
                <a:cs typeface="Times New Roman" pitchFamily="18" charset="0"/>
              </a:rPr>
              <a:t>Kim 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Nếu Chúa là mặt trời con mong làm Trái đất. Nếu Chúa là Trái đất con muốn làm vầng trăng. Làm vầng trăng xoay quanh Trái đất, làm Trái đất xoay quanh Mặt Trời.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Chúa ơi, từng phút giây, hồn ngất ngây, lòng đắm say hướng về Chúa đây.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Nếu Chúa là Mẹ hiền con mong làm em bé. Nếu Chúa là suối mát con muốn làm đàn nai. Làm đàn nai luôn mong suối mát, làm em bé luôn mong Mẹ hiền.</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Nếu Chúa là ngọn triều con mong làm chiếc bách. Nếu Chúa là cánh gió con muốn làm làn mây. Làm làn mây trôi theo cánh gió, làm chiếc bách trôi theo ngọn </a:t>
            </a:r>
            <a:r>
              <a:rPr lang="vi-VN" sz="3600" b="1">
                <a:solidFill>
                  <a:schemeClr val="bg1"/>
                </a:solidFill>
                <a:latin typeface="Times New Roman" pitchFamily="18" charset="0"/>
                <a:cs typeface="Times New Roman" pitchFamily="18" charset="0"/>
              </a:rPr>
              <a:t>triều</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4. Nếu Chúa là bụi hồng con mong làm cánh bướm. Nếu Chúa là khóm cúc con muốn làm bầy ong. Làm bầy ong say hương khóm cúc, làm cánh bướm say hương bụi hồng.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3416</TotalTime>
  <Words>188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NẾU CHÚA LÀ  Lm Kim Long</vt:lpstr>
      <vt:lpstr>1. Nếu Chúa là mặt trời con mong làm Trái đất. Nếu Chúa là Trái đất con muốn làm vầng trăng. Làm vầng trăng xoay quanh Trái đất, làm Trái đất xoay quanh Mặt Trời.</vt:lpstr>
      <vt:lpstr>ĐK: Chúa ơi, từng phút giây, hồn ngất ngây, lòng đắm say hướng về Chúa đây.</vt:lpstr>
      <vt:lpstr>2. Nếu Chúa là Mẹ hiền con mong làm em bé. Nếu Chúa là suối mát con muốn làm đàn nai. Làm đàn nai luôn mong suối mát, làm em bé luôn mong Mẹ hiền.</vt:lpstr>
      <vt:lpstr>3. Nếu Chúa là ngọn triều con mong làm chiếc bách. Nếu Chúa là cánh gió con muốn làm làn mây. Làm làn mây trôi theo cánh gió, làm chiếc bách trôi theo ngọn triều.</vt:lpstr>
      <vt:lpstr>4. Nếu Chúa là bụi hồng con mong làm cánh bướm. Nếu Chúa là khóm cúc con muốn làm bầy ong. Làm bầy ong say hương khóm cúc, làm cánh bướm say hương bụi hồng.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1257</cp:revision>
  <dcterms:created xsi:type="dcterms:W3CDTF">2021-12-01T03:00:51Z</dcterms:created>
  <dcterms:modified xsi:type="dcterms:W3CDTF">2021-12-23T20:13:07Z</dcterms:modified>
</cp:coreProperties>
</file>