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NẾU CON CHỢT NHỚ</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Phương Anh</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Chúa ơi con sẽ ra về để lễ vật lại nơi đây nếu con chợt nhớ hôm qua con bất hòa với anh em mà con chưa có làm hòa.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Vì Chúa nói rằng Chúa ơi! Và con biết rằng Chúa ơi! Lễ vật hy tế Chúa sẽ không ưng. Vì Chúa nói rằng Chúa ơi! Và con biết rằng Chúa ơi! Ngài chỉ ưng ý tấm thân hòa bình.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Vì Chúa nói rằng Chúa ơi! Và con biết rằng Chúa ơi! Rượu ngọt bánh Chúa sẽ không ưng. Vì Chúa nói rằng Chúa ơi! Và con biết rằng Chúa ơi! Ngài chỉ ưng ý tấm thân hòa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TotalTime>
  <Words>135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NẾU CON CHỢT NHỚ Lm. Phương Anh</vt:lpstr>
      <vt:lpstr>ĐK. Chúa ơi con sẽ ra về để lễ vật lại nơi đây nếu con chợt nhớ hôm qua con bất hòa với anh em mà con chưa có làm hòa.</vt:lpstr>
      <vt:lpstr>1. Vì Chúa nói rằng Chúa ơi! Và con biết rằng Chúa ơi! Lễ vật hy tế Chúa sẽ không ưng. Vì Chúa nói rằng Chúa ơi! Và con biết rằng Chúa ơi! Ngài chỉ ưng ý tấm thân hòa bình.</vt:lpstr>
      <vt:lpstr>2. Vì Chúa nói rằng Chúa ơi! Và con biết rằng Chúa ơi! Rượu ngọt bánh Chúa sẽ không ưng. Vì Chúa nói rằng Chúa ơi! Và con biết rằng Chúa ơi! Ngài chỉ ưng ý tấm thân hòa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884</cp:revision>
  <dcterms:created xsi:type="dcterms:W3CDTF">2021-12-01T03:00:51Z</dcterms:created>
  <dcterms:modified xsi:type="dcterms:W3CDTF">2021-12-14T22:20:28Z</dcterms:modified>
</cp:coreProperties>
</file>