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smtClean="0">
                <a:solidFill>
                  <a:schemeClr val="bg1"/>
                </a:solidFill>
                <a:latin typeface="Times New Roman" pitchFamily="18" charset="0"/>
                <a:cs typeface="Times New Roman" pitchFamily="18" charset="0"/>
              </a:rPr>
              <a:t>NẾU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Thành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Nếu tôi gặp Ngài chiều năm xưa trên đồi ấy chết treo Thập hình vì yêu thương nhân loại tội lỗi, như tên trộm cướp chẳng ai thương nhìn tới. Nếu tôi gặp rồi thì xin hỏi tôi còn tin nữa thôi?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Tôi vẫn cứ tin luôn tin rằng Ngài luôn thương tôi. Tôi vẫn cứ tin luôn, cho dù gặp bao </a:t>
            </a:r>
            <a:r>
              <a:rPr lang="vi-VN" sz="4000" b="1">
                <a:solidFill>
                  <a:schemeClr val="bg1"/>
                </a:solidFill>
                <a:latin typeface="Times New Roman" pitchFamily="18" charset="0"/>
                <a:cs typeface="Times New Roman" pitchFamily="18" charset="0"/>
              </a:rPr>
              <a:t>gian </a:t>
            </a:r>
            <a:r>
              <a:rPr lang="vi-VN" sz="4000" b="1" smtClean="0">
                <a:solidFill>
                  <a:schemeClr val="bg1"/>
                </a:solidFill>
                <a:latin typeface="Times New Roman" pitchFamily="18" charset="0"/>
                <a:cs typeface="Times New Roman" pitchFamily="18" charset="0"/>
              </a:rPr>
              <a:t>nguy</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Nếu chưa gặp Ngài một lần nào như lần đó quán xưa bên đường làng Emmau khi trời đã tối, tôi chưa được thấy tay tôi chưa chạm tới, nếu chưa gặp Ngài thì xin hỏi tôi còn tin nữa </a:t>
            </a:r>
            <a:r>
              <a:rPr lang="vi-VN" sz="4000" b="1">
                <a:solidFill>
                  <a:schemeClr val="bg1"/>
                </a:solidFill>
                <a:latin typeface="Times New Roman" pitchFamily="18" charset="0"/>
                <a:cs typeface="Times New Roman" pitchFamily="18" charset="0"/>
              </a:rPr>
              <a:t>thôi</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Nếu trong cuộc đời nhiều lần thay tôi nhìn thấy xót thương cho người, người già nua mỏi mòn đau yếu, thương bao cuộc sống bất công đang dày xéo, nếu tôi gặp rồi thì xin hỏi tôi còn tin nữa thôi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Nếu trong cuộc đời một mai kia tin buồn tới, tiễn chân một người một người yêu giã từ cõi thế. Ôi sao buồn thế! Chia ly thôi từ đây, nếu tôi gặp rồi thì xin hỏi tôi còn tin nữa </a:t>
            </a:r>
            <a:r>
              <a:rPr lang="vi-VN" sz="4000" b="1">
                <a:solidFill>
                  <a:schemeClr val="bg1"/>
                </a:solidFill>
                <a:latin typeface="Times New Roman" pitchFamily="18" charset="0"/>
                <a:cs typeface="Times New Roman" pitchFamily="18" charset="0"/>
              </a:rPr>
              <a:t>thôi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3405</TotalTime>
  <Words>222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NẾU  Lm. Thành Tâm</vt:lpstr>
      <vt:lpstr>1/ Nếu tôi gặp Ngài chiều năm xưa trên đồi ấy chết treo Thập hình vì yêu thương nhân loại tội lỗi, như tên trộm cướp chẳng ai thương nhìn tới. Nếu tôi gặp rồi thì xin hỏi tôi còn tin nữa thôi?</vt:lpstr>
      <vt:lpstr>ĐK. Tôi vẫn cứ tin luôn tin rằng Ngài luôn thương tôi. Tôi vẫn cứ tin luôn, cho dù gặp bao gian nguy.</vt:lpstr>
      <vt:lpstr>2/ Nếu chưa gặp Ngài một lần nào như lần đó quán xưa bên đường làng Emmau khi trời đã tối, tôi chưa được thấy tay tôi chưa chạm tới, nếu chưa gặp Ngài thì xin hỏi tôi còn tin nữa thôi?</vt:lpstr>
      <vt:lpstr>3/ Nếu trong cuộc đời nhiều lần thay tôi nhìn thấy xót thương cho người, người già nua mỏi mòn đau yếu, thương bao cuộc sống bất công đang dày xéo, nếu tôi gặp rồi thì xin hỏi tôi còn tin nữa thôi ?</vt:lpstr>
      <vt:lpstr>4/ Nếu trong cuộc đời một mai kia tin buồn tới, tiễn chân một người một người yêu giã từ cõi thế. Ôi sao buồn thế! Chia ly thôi từ đây, nếu tôi gặp rồi thì xin hỏi tôi còn tin nữa thôi?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1251</cp:revision>
  <dcterms:created xsi:type="dcterms:W3CDTF">2021-12-01T03:00:51Z</dcterms:created>
  <dcterms:modified xsi:type="dcterms:W3CDTF">2021-12-23T20:02:03Z</dcterms:modified>
</cp:coreProperties>
</file>