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NẾU </a:t>
            </a:r>
            <a:r>
              <a:rPr lang="vi-VN" sz="3600" b="1">
                <a:solidFill>
                  <a:schemeClr val="bg1"/>
                </a:solidFill>
                <a:latin typeface="Times New Roman" pitchFamily="18" charset="0"/>
                <a:cs typeface="Times New Roman" pitchFamily="18" charset="0"/>
              </a:rPr>
              <a:t>MỘT </a:t>
            </a:r>
            <a:r>
              <a:rPr lang="vi-VN" sz="3600" b="1" smtClean="0">
                <a:solidFill>
                  <a:schemeClr val="bg1"/>
                </a:solidFill>
                <a:latin typeface="Times New Roman" pitchFamily="18" charset="0"/>
                <a:cs typeface="Times New Roman" pitchFamily="18" charset="0"/>
              </a:rPr>
              <a:t>LẦN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Nếu một lần con đi tìm tình yêu trong cuộc sống và nếu một lần bước đi bao ê chề con nay tìm thấy. Nếu một lần đơn côi vì trần gian luôn giả dối. Và nếu đời là bể dâu con đi tìm tình yêu ở đâu.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Chính Chúa là tình yêu, chính Chúa là mùa xuân, cho con tia nắng ấm, cho con hưởng hồng ân.</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Nếu tuổi dại ngây thơ một người xưa đã vội thương nhớ. Và nếu tình như giấc mơ bao mong chờ trôi theo từ đó. Nếu tình người cho con khổ sầu hơn những ngày mới lớn. Và nếu tình chỉ thế thôi con bây giờ tìm đâu nỗi </a:t>
            </a:r>
            <a:r>
              <a:rPr lang="vi-VN" b="1">
                <a:solidFill>
                  <a:schemeClr val="bg1"/>
                </a:solidFill>
                <a:latin typeface="Times New Roman" pitchFamily="18" charset="0"/>
                <a:cs typeface="Times New Roman" pitchFamily="18" charset="0"/>
              </a:rPr>
              <a:t>vui</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Nếu một lần say mê trọn tình si cho người dương thế. Và nếu đời là bến mê con xin người cho nhau hạnh phúc. Nếu cuộc đời thương đau một mình con không đủ ôm ấp. Thì xin cậy trông Chúa thôi, Chúa chính là tình yêu nỗi vui.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Nếu cuộc đời hôm nay tình nhạt phai muôn vàn ngang trái. Và nếu đời chỉ đắng cay bao con người bên nhau hờn oán. Nếu một lần con đi tìm tình yêu trong cuộc sống. Chỉ mơ tìm về Chúa thôi, Chúa chính là người yêu của </a:t>
            </a:r>
            <a:r>
              <a:rPr lang="vi-VN" sz="4800" b="1">
                <a:solidFill>
                  <a:schemeClr val="bg1"/>
                </a:solidFill>
                <a:latin typeface="Times New Roman" pitchFamily="18" charset="0"/>
                <a:cs typeface="Times New Roman" pitchFamily="18" charset="0"/>
              </a:rPr>
              <a:t>con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3695</TotalTime>
  <Words>255</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NẾU MỘT LẦN  Lm. Nguyễn Duy</vt:lpstr>
      <vt:lpstr>1. Nếu một lần con đi tìm tình yêu trong cuộc sống và nếu một lần bước đi bao ê chề con nay tìm thấy. Nếu một lần đơn côi vì trần gian luôn giả dối. Và nếu đời là bể dâu con đi tìm tình yêu ở đâu.</vt:lpstr>
      <vt:lpstr>ĐK. Chính Chúa là tình yêu, chính Chúa là mùa xuân, cho con tia nắng ấm, cho con hưởng hồng ân.</vt:lpstr>
      <vt:lpstr>2. Nếu tuổi dại ngây thơ một người xưa đã vội thương nhớ. Và nếu tình như giấc mơ bao mong chờ trôi theo từ đó. Nếu tình người cho con khổ sầu hơn những ngày mới lớn. Và nếu tình chỉ thế thôi con bây giờ tìm đâu nỗi vui.</vt:lpstr>
      <vt:lpstr>3. Nếu một lần say mê trọn tình si cho người dương thế. Và nếu đời là bến mê con xin người cho nhau hạnh phúc. Nếu cuộc đời thương đau một mình con không đủ ôm ấp. Thì xin cậy trông Chúa thôi, Chúa chính là tình yêu nỗi vui.</vt:lpstr>
      <vt:lpstr>4. Nếu cuộc đời hôm nay tình nhạt phai muôn vàn ngang trái. Và nếu đời chỉ đắng cay bao con người bên nhau hờn oán. Nếu một lần con đi tìm tình yêu trong cuộc sống. Chỉ mơ tìm về Chúa thôi, Chúa chính là người yêu của con.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1339</cp:revision>
  <dcterms:created xsi:type="dcterms:W3CDTF">2021-12-01T03:00:51Z</dcterms:created>
  <dcterms:modified xsi:type="dcterms:W3CDTF">2021-12-27T22:32:35Z</dcterms:modified>
</cp:coreProperties>
</file>