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9" r:id="rId2"/>
    <p:sldId id="256" r:id="rId3"/>
    <p:sldId id="263" r:id="rId4"/>
    <p:sldId id="258" r:id="rId5"/>
    <p:sldId id="257" r:id="rId6"/>
    <p:sldId id="267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5976" autoAdjust="0"/>
  </p:normalViewPr>
  <p:slideViewPr>
    <p:cSldViewPr>
      <p:cViewPr>
        <p:scale>
          <a:sx n="125" d="100"/>
          <a:sy n="125" d="100"/>
        </p:scale>
        <p:origin x="-1224" y="-9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88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NẾU </a:t>
            </a:r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TÔI </a:t>
            </a:r>
            <a:r>
              <a:rPr lang="vi-VN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</a:t>
            </a:r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Vinh Hạnh</a:t>
            </a: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Nếu tôi sống không còn là tôi sống nhưng là Chúa Kitô sống trong tôi.</a:t>
            </a:r>
            <a:endParaRPr lang="vi-VN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Kiếp sống tôi đang sống bây giờ trong nhục thể này là tôi sống cuộc sống trong đức tin Con Thiên ( i ) Chúa quá yêu tôi và tự nạp mình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vì 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48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Tôi đã chịu đóng đinh với Chúa Kitô và trong Chúa Kitô tôi đã chết để sống cho Chúa, để tham phần vào sự sống của Chúa Kitô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Phục 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3251</TotalTime>
  <Words>90</Words>
  <Application>Microsoft Office PowerPoint</Application>
  <PresentationFormat>On-screen Show (16:9)</PresentationFormat>
  <Paragraphs>8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NẾU TÔI SỐNG  Lm. Vinh Hạnh</vt:lpstr>
      <vt:lpstr>Nếu tôi sống không còn là tôi sống nhưng là Chúa Kitô sống trong tôi.</vt:lpstr>
      <vt:lpstr>Kiếp sống tôi đang sống bây giờ trong nhục thể này là tôi sống cuộc sống trong đức tin Con Thiên ( i ) Chúa quá yêu tôi và tự nạp mình vì tôi.</vt:lpstr>
      <vt:lpstr>Tôi đã chịu đóng đinh với Chúa Kitô và trong Chúa Kitô tôi đã chết để sống cho Chúa, để tham phần vào sự sống của Chúa Kitô Phục sinh.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1218</cp:revision>
  <dcterms:created xsi:type="dcterms:W3CDTF">2021-12-01T03:00:51Z</dcterms:created>
  <dcterms:modified xsi:type="dcterms:W3CDTF">2021-12-18T06:49:15Z</dcterms:modified>
</cp:coreProperties>
</file>