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Vinh Hạnh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 tôi sống không còn là tôi sống nhưng là Chúa Kitô sống trong tôi.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Kiếp sống tôi đang sống bây giờ trong nhục thể này là tôi sống cuộc sống trong đức tin Con Thiên ( i ) Chúa quá yêu tôi và tự nạp mình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 đã chịu đóng đinh với Chúa Kitô và trong Chúa Kitô tôi đã chết để sống cho Chúa, để tham phần vào sự sống của Chúa Kitô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Phục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3251</TotalTime>
  <Words>90</Words>
  <Application>Microsoft Office PowerPoint</Application>
  <PresentationFormat>On-screen Show (16:9)</PresentationFormat>
  <Paragraphs>8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NẾU TÔI SỐNG  Lm. Vinh Hạnh</vt:lpstr>
      <vt:lpstr>Nếu tôi sống không còn là tôi sống nhưng là Chúa Kitô sống trong tôi.</vt:lpstr>
      <vt:lpstr>Kiếp sống tôi đang sống bây giờ trong nhục thể này là tôi sống cuộc sống trong đức tin Con Thiên ( i ) Chúa quá yêu tôi và tự nạp mình vì tôi.</vt:lpstr>
      <vt:lpstr>Tôi đã chịu đóng đinh với Chúa Kitô và trong Chúa Kitô tôi đã chết để sống cho Chúa, để tham phần vào sự sống của Chúa Kitô Phục sinh.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1218</cp:revision>
  <dcterms:created xsi:type="dcterms:W3CDTF">2021-12-01T03:00:51Z</dcterms:created>
  <dcterms:modified xsi:type="dcterms:W3CDTF">2021-12-18T06:49:15Z</dcterms:modified>
</cp:coreProperties>
</file>