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NỖI </a:t>
            </a:r>
            <a:r>
              <a:rPr lang="vi-VN" sz="3600" b="1" smtClean="0">
                <a:solidFill>
                  <a:schemeClr val="bg1"/>
                </a:solidFill>
                <a:latin typeface="Times New Roman" pitchFamily="18" charset="0"/>
                <a:cs typeface="Times New Roman" pitchFamily="18" charset="0"/>
              </a:rPr>
              <a:t>NIỀM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Cuộc đời như áng mây, trôi nổi lúc hợp tan giữa vời. Đường dài xa khuất xa, lê bước mỏi mê kiếp phong trần. Chờ gì năm tháng qua xa Chúa lòng sầu úa bơ vơ. Mịt mờ thân lữ hành, mỏi mòn mùa xuân thắm mộng mơ.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Chúa là tình yêu, nguồn phúc vinh ngọt ngào mát dịu. Tạ ơn Chúa, Chúa hoài yêu con. Tình thẳm sâu thiết tha ngàn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Ngày trần mau thoáng đưa, xa dấu kỷ niệm man mác buồn. Lòng còn nặng vấn vương, ôm ấp dấu chôn kín nỗi niềm. Nguyện cầu Cha xót thương tha thứ đời bạc bẽo vô ơn. Tình người hay đổi dời, chỉ tìm lợi danh bã phù hoa.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Dù đời đẹp biết bao, nhưng có đóa huệ nào chẳng tàn. Rồi hồn nghe giá băng, tê tái buổi biệt cách muôn trùng. Ngày nào mộng ngát thơ nay đã chìm vào cõi mông lung. Còn gì luôn vĩnh tồn, chỉ còn tình yêu Chúa mà thôi.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Lời Ngài vọng thiết tha: Ai hỡi gánh nặng vai khổ nhọc. Này người mau đến Ta, Ta sẽ đỡ nâng bổ sức người. Giờ hồn con khát mong vây kín tràn tình Chúa yêu thương. Trần phiền xin chớ màng, suốt đời chỉ yêu mến Ngài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3390</TotalTime>
  <Words>268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NỖI NIỀM  Thy Yên</vt:lpstr>
      <vt:lpstr>1. Cuộc đời như áng mây, trôi nổi lúc hợp tan giữa vời. Đường dài xa khuất xa, lê bước mỏi mê kiếp phong trần. Chờ gì năm tháng qua xa Chúa lòng sầu úa bơ vơ. Mịt mờ thân lữ hành, mỏi mòn mùa xuân thắm mộng mơ.</vt:lpstr>
      <vt:lpstr>ĐK. Chúa, Chúa là tình yêu, nguồn phúc vinh ngọt ngào mát dịu. Tạ ơn Chúa, Chúa hoài yêu con. Tình thẳm sâu thiết tha ngàn đời.</vt:lpstr>
      <vt:lpstr>2. Ngày trần mau thoáng đưa, xa dấu kỷ niệm man mác buồn. Lòng còn nặng vấn vương, ôm ấp dấu chôn kín nỗi niềm. Nguyện cầu Cha xót thương tha thứ đời bạc bẽo vô ơn. Tình người hay đổi dời, chỉ tìm lợi danh bã phù hoa.</vt:lpstr>
      <vt:lpstr>3. Dù đời đẹp biết bao, nhưng có đóa huệ nào chẳng tàn. Rồi hồn nghe giá băng, tê tái buổi biệt cách muôn trùng. Ngày nào mộng ngát thơ nay đã chìm vào cõi mông lung. Còn gì luôn vĩnh tồn, chỉ còn tình yêu Chúa mà thôi.</vt:lpstr>
      <vt:lpstr>4. Lời Ngài vọng thiết tha: Ai hỡi gánh nặng vai khổ nhọc. Này người mau đến Ta, Ta sẽ đỡ nâng bổ sức người. Giờ hồn con khát mong vây kín tràn tình Chúa yêu thương. Trần phiền xin chớ màng, suốt đời chỉ yêu mến Ngài thôi.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1242</cp:revision>
  <dcterms:created xsi:type="dcterms:W3CDTF">2021-12-01T03:00:51Z</dcterms:created>
  <dcterms:modified xsi:type="dcterms:W3CDTF">2021-12-23T19:46:57Z</dcterms:modified>
</cp:coreProperties>
</file>