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NỖI NIỀM </a:t>
            </a:r>
            <a:r>
              <a:rPr lang="vi-VN" sz="4000" b="1">
                <a:solidFill>
                  <a:schemeClr val="bg1"/>
                </a:solidFill>
                <a:latin typeface="Times New Roman" pitchFamily="18" charset="0"/>
                <a:cs typeface="Times New Roman" pitchFamily="18" charset="0"/>
              </a:rPr>
              <a:t>ĐÊM </a:t>
            </a:r>
            <a:r>
              <a:rPr lang="vi-VN" sz="4000" b="1" smtClean="0">
                <a:solidFill>
                  <a:schemeClr val="bg1"/>
                </a:solidFill>
                <a:latin typeface="Times New Roman" pitchFamily="18" charset="0"/>
                <a:cs typeface="Times New Roman" pitchFamily="18" charset="0"/>
              </a:rPr>
              <a:t>NOEL</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Thế </a:t>
            </a:r>
            <a:r>
              <a:rPr lang="vi-VN" sz="4000" b="1">
                <a:solidFill>
                  <a:schemeClr val="bg1"/>
                </a:solidFill>
                <a:latin typeface="Times New Roman" pitchFamily="18" charset="0"/>
                <a:cs typeface="Times New Roman" pitchFamily="18" charset="0"/>
              </a:rPr>
              <a:t>Thông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nguyện dâng lên Chúa, này đây chút yêu thương trong lòng, là hơi ấm con tim say nồng, giữa làn gió rét mùa đông. Ôi vì yêu trần gian, mà con Chúa sinh ra âm thầm, lạnh run với khó khăn muôn phần, làm người cứu chuộc ngàn dân.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Con ước là hơi ấm, thay đàn bò lừa quanh Ngài. Con ước là mảnh khăn, làm bớt đêm đông lạnh giá. Con ước là mộc dược, vàng bạc cùng với nhũ hương. Làm thơm ngát rơm hôi hèn trong đêm Ngài xuống dương trần.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Đêm trường còn say giấc, kìa tiếng hát muôn muôn thiên thần. Hòa ca giữa không trung tưng bừng, báo rằng Chúa đã hạ sinh. Lao vọng về ngàn nơi, còn vang mãi thiên thu xa vời. Một Thiên Chúa vinh danh trên trời. bình an cho kẻ lòng </a:t>
            </a:r>
            <a:r>
              <a:rPr lang="vi-VN" b="1">
                <a:solidFill>
                  <a:schemeClr val="bg1"/>
                </a:solidFill>
                <a:latin typeface="Times New Roman" pitchFamily="18" charset="0"/>
                <a:cs typeface="Times New Roman" pitchFamily="18" charset="0"/>
              </a:rPr>
              <a:t>ngay</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Trên trời cao lấp lánh, ngàn ánh sáng lung linh mơ huyền. Và đây bước chân bao mục đồng, kiếm tìm Vua mới vừa sinh. Đêm mịt mùng đơn côi, lần theo dấu ngôi sao đưa đường. Niềm tin sáng soi trong tâm hồn, này là ba kẻ miền Đông.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4348</TotalTime>
  <Words>241</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NỖI NIỀM ĐÊM NOEL  Thế Thông</vt:lpstr>
      <vt:lpstr>1. Con nguyện dâng lên Chúa, này đây chút yêu thương trong lòng, là hơi ấm con tim say nồng, giữa làn gió rét mùa đông. Ôi vì yêu trần gian, mà con Chúa sinh ra âm thầm, lạnh run với khó khăn muôn phần, làm người cứu chuộc ngàn dân.</vt:lpstr>
      <vt:lpstr>ĐK. Con ước là hơi ấm, thay đàn bò lừa quanh Ngài. Con ước là mảnh khăn, làm bớt đêm đông lạnh giá. Con ước là mộc dược, vàng bạc cùng với nhũ hương. Làm thơm ngát rơm hôi hèn trong đêm Ngài xuống dương trần.</vt:lpstr>
      <vt:lpstr>2. Đêm trường còn say giấc, kìa tiếng hát muôn muôn thiên thần. Hòa ca giữa không trung tưng bừng, báo rằng Chúa đã hạ sinh. Lao vọng về ngàn nơi, còn vang mãi thiên thu xa vời. Một Thiên Chúa vinh danh trên trời. bình an cho kẻ lòng ngay.</vt:lpstr>
      <vt:lpstr>3. Trên trời cao lấp lánh, ngàn ánh sáng lung linh mơ huyền. Và đây bước chân bao mục đồng, kiếm tìm Vua mới vừa sinh. Đêm mịt mùng đơn côi, lần theo dấu ngôi sao đưa đường. Niềm tin sáng soi trong tâm hồn, này là ba kẻ miền Đông.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1506</cp:revision>
  <dcterms:created xsi:type="dcterms:W3CDTF">2021-12-01T03:00:51Z</dcterms:created>
  <dcterms:modified xsi:type="dcterms:W3CDTF">2021-12-22T08:57:07Z</dcterms:modified>
</cp:coreProperties>
</file>