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12/24/2021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PHÓ </a:t>
            </a:r>
            <a:r>
              <a:rPr lang="vi-VN" sz="3600" b="1" smtClean="0">
                <a:solidFill>
                  <a:schemeClr val="bg1"/>
                </a:solidFill>
                <a:latin typeface="Times New Roman" pitchFamily="18" charset="0"/>
                <a:cs typeface="Times New Roman" pitchFamily="18" charset="0"/>
              </a:rPr>
              <a:t>THÁC</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Kiều </a:t>
            </a:r>
            <a:r>
              <a:rPr lang="vi-VN" sz="3600" b="1">
                <a:solidFill>
                  <a:schemeClr val="bg1"/>
                </a:solidFill>
                <a:latin typeface="Times New Roman" pitchFamily="18" charset="0"/>
                <a:cs typeface="Times New Roman" pitchFamily="18" charset="0"/>
              </a:rPr>
              <a:t>Linh</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ơi hồn con, xin phó thác trong tay Chúa luôn, những khi vui mừng hoặc những lúc con u buồn. Những khi đời con gặp những nỗi âu lo khó khăn và những khi tim con ngập tràn hạnh phúc xin dâng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Chúa ơi con tuy mọn hèn, vấp ngã đã bao nhiêu lần. Tội lỗi cám dỗ con luôn mãi đã khiến hồn con xa Chúa (ơ). Nhưng nay tim con sẵn sàng, đón Chúa đến ban ơn lành, tha thứ hết bao lỗi lầm và thánh hóa tâm hồn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Những nỗi mừng vui và những đớn đau trong kiếp người, sẽ mau phai nhòa cùng với tháng năm chóng qua. Vẫn luôn còn mãi tình Chúa đã mến yêu thế trần, thập giá kia hy sinh thân mình để cứu muôn muôn loài.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Chúa ơi từ nay con sẽ mến yêu cuộc sống này, mãi đến phút giây đời vĩnh viễn xa cách con. Chúa ơi dạy con để con biết kính yêu Chúa luôn và mến yêu tha nhân thật lòng như Chúa luôn </a:t>
            </a:r>
            <a:r>
              <a:rPr lang="vi-VN" sz="4800" b="1">
                <a:solidFill>
                  <a:schemeClr val="bg1"/>
                </a:solidFill>
                <a:latin typeface="Times New Roman" pitchFamily="18" charset="0"/>
                <a:cs typeface="Times New Roman" pitchFamily="18" charset="0"/>
              </a:rPr>
              <a:t>thương </a:t>
            </a:r>
            <a:r>
              <a:rPr lang="vi-VN" sz="4800" b="1" smtClean="0">
                <a:solidFill>
                  <a:schemeClr val="bg1"/>
                </a:solidFill>
                <a:latin typeface="Times New Roman" pitchFamily="18" charset="0"/>
                <a:cs typeface="Times New Roman" pitchFamily="18" charset="0"/>
              </a:rPr>
              <a:t>con</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3534</TotalTime>
  <Words>214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PHÓ THÁC  Kiều Linh</vt:lpstr>
      <vt:lpstr>1. Chúa ơi hồn con, xin phó thác trong tay Chúa luôn, những khi vui mừng hoặc những lúc con u buồn. Những khi đời con gặp những nỗi âu lo khó khăn và những khi tim con ngập tràn hạnh phúc xin dâng Ngài.</vt:lpstr>
      <vt:lpstr>ĐK. Chúa ơi con tuy mọn hèn, vấp ngã đã bao nhiêu lần. Tội lỗi cám dỗ con luôn mãi đã khiến hồn con xa Chúa (ơ). Nhưng nay tim con sẵn sàng, đón Chúa đến ban ơn lành, tha thứ hết bao lỗi lầm và thánh hóa tâm hồn con.</vt:lpstr>
      <vt:lpstr>2. Những nỗi mừng vui và những đớn đau trong kiếp người, sẽ mau phai nhòa cùng với tháng năm chóng qua. Vẫn luôn còn mãi tình Chúa đã mến yêu thế trần, thập giá kia hy sinh thân mình để cứu muôn muôn loài.</vt:lpstr>
      <vt:lpstr>3. Chúa ơi từ nay con sẽ mến yêu cuộc sống này, mãi đến phút giây đời vĩnh viễn xa cách con. Chúa ơi dạy con để con biết kính yêu Chúa luôn và mến yêu tha nhân thật lòng như Chúa luôn thương con.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1271</cp:revision>
  <dcterms:created xsi:type="dcterms:W3CDTF">2021-12-01T03:00:51Z</dcterms:created>
  <dcterms:modified xsi:type="dcterms:W3CDTF">2021-12-23T22:11:20Z</dcterms:modified>
</cp:coreProperties>
</file>