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PHÚT </a:t>
            </a:r>
            <a:r>
              <a:rPr lang="vi-VN" sz="3600" b="1">
                <a:solidFill>
                  <a:schemeClr val="bg1"/>
                </a:solidFill>
                <a:latin typeface="Times New Roman" pitchFamily="18" charset="0"/>
                <a:cs typeface="Times New Roman" pitchFamily="18" charset="0"/>
              </a:rPr>
              <a:t>CẦU </a:t>
            </a:r>
            <a:r>
              <a:rPr lang="vi-VN" sz="3600" b="1" smtClean="0">
                <a:solidFill>
                  <a:schemeClr val="bg1"/>
                </a:solidFill>
                <a:latin typeface="Times New Roman" pitchFamily="18" charset="0"/>
                <a:cs typeface="Times New Roman" pitchFamily="18" charset="0"/>
              </a:rPr>
              <a:t>XIN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Hùng </a:t>
            </a:r>
            <a:r>
              <a:rPr lang="vi-VN" sz="3600" b="1">
                <a:solidFill>
                  <a:schemeClr val="bg1"/>
                </a:solidFill>
                <a:latin typeface="Times New Roman" pitchFamily="18" charset="0"/>
                <a:cs typeface="Times New Roman" pitchFamily="18" charset="0"/>
              </a:rPr>
              <a:t>Lân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Anh em chúng con tha thiết dâng lời kêu khấn cầu xin. Mong ơn Chúa thương soi lòng biết đàng tôn thờ kính tin. Đời con đang sống, muốn để cả tâm can tìm Chúa trong nguồn yêu thương. Xin cho tấm lòng được yêu đến hy sinh vì Chúa với bao tình thương. Cho tâm trí con sáng tươi luôn dường như ánh trời xuân.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Vào nơi Chúa đây là nơi ái ân muôn nghìn. Con dám trông ơn Người nghe tiếng con cầu xin. Cho con từ rày nhất quyết hằng ngày biết sống vui lòng Chúa. Cho con từ rày nhất quyết hằng ngày biết mến yêu </a:t>
            </a:r>
            <a:r>
              <a:rPr lang="vi-VN" b="1">
                <a:solidFill>
                  <a:schemeClr val="bg1"/>
                </a:solidFill>
                <a:latin typeface="Times New Roman" pitchFamily="18" charset="0"/>
                <a:cs typeface="Times New Roman" pitchFamily="18" charset="0"/>
              </a:rPr>
              <a:t>tôn </a:t>
            </a:r>
            <a:r>
              <a:rPr lang="vi-VN" b="1" smtClean="0">
                <a:solidFill>
                  <a:schemeClr val="bg1"/>
                </a:solidFill>
                <a:latin typeface="Times New Roman" pitchFamily="18" charset="0"/>
                <a:cs typeface="Times New Roman" pitchFamily="18" charset="0"/>
              </a:rPr>
              <a:t>thờ</a:t>
            </a:r>
            <a:r>
              <a:rPr lang="en-US" b="1" smtClean="0">
                <a:solidFill>
                  <a:schemeClr val="bg1"/>
                </a:solidFill>
                <a:latin typeface="Times New Roman" pitchFamily="18" charset="0"/>
                <a:cs typeface="Times New Roman" pitchFamily="18" charset="0"/>
              </a:rPr>
              <a:t>.</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Ngày nay chúng con cùng nhau đến đây dâng lời: Cho thế gian đây về với Chúa nên đẹp tươi. Cho bao người đời khát ước hòa bình biết kính tôn cầu khấn. Cho bao người đời khát ước hòa bình đáng Chúa cho yên </a:t>
            </a:r>
            <a:r>
              <a:rPr lang="vi-VN" b="1">
                <a:solidFill>
                  <a:schemeClr val="bg1"/>
                </a:solidFill>
                <a:latin typeface="Times New Roman" pitchFamily="18" charset="0"/>
                <a:cs typeface="Times New Roman" pitchFamily="18" charset="0"/>
              </a:rPr>
              <a:t>hàn</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3670</TotalTime>
  <Words>185</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PHÚT CẦU XIN  Hùng Lân</vt:lpstr>
      <vt:lpstr>ĐK. Anh em chúng con tha thiết dâng lời kêu khấn cầu xin. Mong ơn Chúa thương soi lòng biết đàng tôn thờ kính tin. Đời con đang sống, muốn để cả tâm can tìm Chúa trong nguồn yêu thương. Xin cho tấm lòng được yêu đến hy sinh vì Chúa với bao tình thương. Cho tâm trí con sáng tươi luôn dường như ánh trời xuân.</vt:lpstr>
      <vt:lpstr>1. Vào nơi Chúa đây là nơi ái ân muôn nghìn. Con dám trông ơn Người nghe tiếng con cầu xin. Cho con từ rày nhất quyết hằng ngày biết sống vui lòng Chúa. Cho con từ rày nhất quyết hằng ngày biết mến yêu tôn thờ.</vt:lpstr>
      <vt:lpstr>2. Ngày nay chúng con cùng nhau đến đây dâng lời: Cho thế gian đây về với Chúa nên đẹp tươi. Cho bao người đời khát ước hòa bình biết kính tôn cầu khấn. Cho bao người đời khát ước hòa bình đáng Chúa cho yên hàn.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1326</cp:revision>
  <dcterms:created xsi:type="dcterms:W3CDTF">2021-12-01T03:00:51Z</dcterms:created>
  <dcterms:modified xsi:type="dcterms:W3CDTF">2021-12-27T22:08:00Z</dcterms:modified>
</cp:coreProperties>
</file>