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QUANH BÀN THÁNH</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Viết Chung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Cùng hòa lên tiếng ca cung đàn, hát vang lời kinh, thiết tha tin cậy yêu mến (tin cậy yêu mến). Quanh bàn Thánh hoa đèn cung kính, chúng con đến đây quây quần dâng Chúa tấm lòng thủy chung.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Thánh lễ yêu thương Chúa ban tặng tái diễn cho ta mãi thông phần, mãi nhắc nhở cùng ta ơn Chúa tái sinh.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Thánh lễ ban ơn phúc cứu độ, sức sống thiêng liêng mãi chan hòa, Chúa kết hợp cùng ta liên kết với ta.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1179</TotalTime>
  <Words>109</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QUANH BÀN THÁNH Viết Chung</vt:lpstr>
      <vt:lpstr>ĐK. Cùng hòa lên tiếng ca cung đàn, hát vang lời kinh, thiết tha tin cậy yêu mến (tin cậy yêu mến). Quanh bàn Thánh hoa đèn cung kính, chúng con đến đây quây quần dâng Chúa tấm lòng thủy chung.</vt:lpstr>
      <vt:lpstr>1. Thánh lễ yêu thương Chúa ban tặng tái diễn cho ta mãi thông phần, mãi nhắc nhở cùng ta ơn Chúa tái sinh.</vt:lpstr>
      <vt:lpstr>2. Thánh lễ ban ơn phúc cứu độ, sức sống thiêng liêng mãi chan hòa, Chúa kết hợp cùng ta liên kết với ta.</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347</cp:revision>
  <dcterms:created xsi:type="dcterms:W3CDTF">2021-12-01T03:00:51Z</dcterms:created>
  <dcterms:modified xsi:type="dcterms:W3CDTF">2021-12-09T23:36:23Z</dcterms:modified>
</cp:coreProperties>
</file>