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12/30/2021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QUYỀN NĂNG CHÚA</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Martinô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Quyền năng Chúa ta ca vang khắp nơi, để thế giới tin yêu một Thiên Chúa. Kỳ công Chúa ta loan cho thế gian, để thế giới vang danh một Chúa Trời.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Ta ca chúc danh Ngài vang lên bài ca mới, ca lên hỡi địa cầu, ca lên ngợi khen Chúa</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Danh Thiên Chúa cao vời, tôn vinh Người mãi mãi. Người vượt xa chư thần, đáng suy phục tôn kính.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a:solidFill>
                  <a:schemeClr val="bg1"/>
                </a:solidFill>
                <a:latin typeface="Times New Roman" pitchFamily="18" charset="0"/>
                <a:cs typeface="Times New Roman" pitchFamily="18" charset="0"/>
              </a:rPr>
              <a:t>3/ Dâng lên Chúa uy quyền vinh quang, hợp danh Chúa tin yêu Chúa nhân hiền, hãy run sợ Thiên Chúa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1288</TotalTime>
  <Words>121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QUYỀN NĂNG CHÚA Martinô</vt:lpstr>
      <vt:lpstr>ĐK: Quyền năng Chúa ta ca vang khắp nơi, để thế giới tin yêu một Thiên Chúa. Kỳ công Chúa ta loan cho thế gian, để thế giới vang danh một Chúa Trời.</vt:lpstr>
      <vt:lpstr>1/ Ta ca chúc danh Ngài vang lên bài ca mới, ca lên hỡi địa cầu, ca lên ngợi khen Chúa.</vt:lpstr>
      <vt:lpstr>2/ Danh Thiên Chúa cao vời, tôn vinh Người mãi mãi. Người vượt xa chư thần, đáng suy phục tôn kính.</vt:lpstr>
      <vt:lpstr>3/ Dâng lên Chúa uy quyền vinh quang, hợp danh Chúa tin yêu Chúa nhân hiền, hãy run sợ Thiên Chúa.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394</cp:revision>
  <dcterms:created xsi:type="dcterms:W3CDTF">2021-12-01T03:00:51Z</dcterms:created>
  <dcterms:modified xsi:type="dcterms:W3CDTF">2021-12-30T03:40:17Z</dcterms:modified>
</cp:coreProperties>
</file>