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RA </a:t>
            </a:r>
            <a:r>
              <a:rPr lang="vi-VN" sz="3600" b="1" smtClean="0">
                <a:solidFill>
                  <a:schemeClr val="bg1"/>
                </a:solidFill>
                <a:latin typeface="Times New Roman" pitchFamily="18" charset="0"/>
                <a:cs typeface="Times New Roman" pitchFamily="18" charset="0"/>
              </a:rPr>
              <a:t>VỀ</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Ra về, ra về lòng con bao hân hoan Chúa ơi. Vui mừng, vui mừng vì có Chúa bước đi cùng con. Ơn trời, ơn trời tựa mưa sa xuống trên đời con. Đỡ nâng con, giữ gìn con luôn thắm tươi màu son.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Chúa đã thương kêu mời đoàn con cái. Đến nơi bàn tiệc Thánh. Đón nhận Mình Chúa Kitô làm của ăn thêm sức trên đường </a:t>
            </a:r>
            <a:r>
              <a:rPr lang="vi-VN" sz="5400" b="1">
                <a:solidFill>
                  <a:schemeClr val="bg1"/>
                </a:solidFill>
                <a:latin typeface="Times New Roman" pitchFamily="18" charset="0"/>
                <a:cs typeface="Times New Roman" pitchFamily="18" charset="0"/>
              </a:rPr>
              <a:t>ta</a:t>
            </a:r>
            <a:r>
              <a:rPr lang="vi-VN"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Chúa đã thương ban lời Người soi sáng. Dẫn đưa đoàn con cái. Thấy đường về bến yêu thương là quê hương luôn sống trong niềm vui.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3243</TotalTime>
  <Words>119</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RA VỀ  Lm. Nguyễn Duy</vt:lpstr>
      <vt:lpstr>ĐK: Ra về, ra về lòng con bao hân hoan Chúa ơi. Vui mừng, vui mừng vì có Chúa bước đi cùng con. Ơn trời, ơn trời tựa mưa sa xuống trên đời con. Đỡ nâng con, giữ gìn con luôn thắm tươi màu son.</vt:lpstr>
      <vt:lpstr>Chúa đã thương kêu mời đoàn con cái. Đến nơi bàn tiệc Thánh. Đón nhận Mình Chúa Kitô làm của ăn thêm sức trên đường ta.</vt:lpstr>
      <vt:lpstr>Chúa đã thương ban lời Người soi sáng. Dẫn đưa đoàn con cái. Thấy đường về bến yêu thương là quê hương luôn sống trong niềm vui.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1212</cp:revision>
  <dcterms:created xsi:type="dcterms:W3CDTF">2021-12-01T03:00:51Z</dcterms:created>
  <dcterms:modified xsi:type="dcterms:W3CDTF">2021-12-18T06:41:01Z</dcterms:modified>
</cp:coreProperties>
</file>