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9" r:id="rId2"/>
    <p:sldId id="256" r:id="rId3"/>
    <p:sldId id="263" r:id="rId4"/>
    <p:sldId id="258" r:id="rId5"/>
    <p:sldId id="257" r:id="rId6"/>
    <p:sldId id="267"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12/18/2021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12/18/2021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5</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6</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12/18/2021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3600" b="1">
                <a:solidFill>
                  <a:schemeClr val="bg1"/>
                </a:solidFill>
                <a:latin typeface="Times New Roman" pitchFamily="18" charset="0"/>
                <a:cs typeface="Times New Roman" pitchFamily="18" charset="0"/>
              </a:rPr>
              <a:t>RA ĐI LÀM </a:t>
            </a:r>
            <a:r>
              <a:rPr lang="vi-VN" sz="3600" b="1">
                <a:solidFill>
                  <a:schemeClr val="bg1"/>
                </a:solidFill>
                <a:latin typeface="Times New Roman" pitchFamily="18" charset="0"/>
                <a:cs typeface="Times New Roman" pitchFamily="18" charset="0"/>
              </a:rPr>
              <a:t>NHÂN </a:t>
            </a:r>
            <a:r>
              <a:rPr lang="vi-VN" sz="3600" b="1" smtClean="0">
                <a:solidFill>
                  <a:schemeClr val="bg1"/>
                </a:solidFill>
                <a:latin typeface="Times New Roman" pitchFamily="18" charset="0"/>
                <a:cs typeface="Times New Roman" pitchFamily="18" charset="0"/>
              </a:rPr>
              <a:t>CHỨNG</a:t>
            </a:r>
            <a:r>
              <a:rPr lang="en-US" sz="3600" b="1" smtClean="0">
                <a:solidFill>
                  <a:schemeClr val="bg1"/>
                </a:solidFill>
                <a:latin typeface="Times New Roman" pitchFamily="18" charset="0"/>
                <a:cs typeface="Times New Roman" pitchFamily="18" charset="0"/>
              </a:rPr>
              <a:t> </a:t>
            </a:r>
            <a:br>
              <a:rPr lang="en-US" sz="3600" b="1" smtClean="0">
                <a:solidFill>
                  <a:schemeClr val="bg1"/>
                </a:solidFill>
                <a:latin typeface="Times New Roman" pitchFamily="18" charset="0"/>
                <a:cs typeface="Times New Roman" pitchFamily="18" charset="0"/>
              </a:rPr>
            </a:br>
            <a:r>
              <a:rPr lang="vi-VN" sz="3600" b="1" smtClean="0">
                <a:solidFill>
                  <a:schemeClr val="bg1"/>
                </a:solidFill>
                <a:latin typeface="Times New Roman" pitchFamily="18" charset="0"/>
                <a:cs typeface="Times New Roman" pitchFamily="18" charset="0"/>
              </a:rPr>
              <a:t>Đinh </a:t>
            </a:r>
            <a:r>
              <a:rPr lang="vi-VN" sz="3600" b="1">
                <a:solidFill>
                  <a:schemeClr val="bg1"/>
                </a:solidFill>
                <a:latin typeface="Times New Roman" pitchFamily="18" charset="0"/>
                <a:cs typeface="Times New Roman" pitchFamily="18" charset="0"/>
              </a:rPr>
              <a:t>Công Huỳnh</a:t>
            </a:r>
            <a:endParaRPr lang="vi-VN" sz="3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a:solidFill>
                  <a:schemeClr val="bg1"/>
                </a:solidFill>
                <a:latin typeface="Times New Roman" pitchFamily="18" charset="0"/>
                <a:cs typeface="Times New Roman" pitchFamily="18" charset="0"/>
              </a:rPr>
              <a:t>ĐK: Ra đi làm nhân chứng tình yêu Chúa cho muôn người, đi rao truyền lời Chúa lời nuôi dưỡng linh hồn tôi. Được dự tiệc cao sang vào đời làm chứng tá, rắc gieo Phúc Âm gần xa đến ai chưa nhận ra </a:t>
            </a:r>
            <a:r>
              <a:rPr lang="vi-VN" sz="4800" b="1">
                <a:solidFill>
                  <a:schemeClr val="bg1"/>
                </a:solidFill>
                <a:latin typeface="Times New Roman" pitchFamily="18" charset="0"/>
                <a:cs typeface="Times New Roman" pitchFamily="18" charset="0"/>
              </a:rPr>
              <a:t>Cha</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1/ Xin cho cuộc đời con phản chiếu đức tin sáng ngời, để họ luôn tin nhận chính Ngài là Chúa muôn loài.</a:t>
            </a:r>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sz="5400" b="1">
                <a:solidFill>
                  <a:schemeClr val="bg1"/>
                </a:solidFill>
                <a:latin typeface="Times New Roman" pitchFamily="18" charset="0"/>
                <a:cs typeface="Times New Roman" pitchFamily="18" charset="0"/>
              </a:rPr>
              <a:t>2/ Gieo Tin Mừng vào nơi sầu khổ, khóc than, thất vọng, và ủi an bao người đã từng lạc mất Thiên Đường.</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3244</TotalTime>
  <Words>113</Words>
  <Application>Microsoft Office PowerPoint</Application>
  <PresentationFormat>On-screen Show (16:9)</PresentationFormat>
  <Paragraphs>8</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RA ĐI LÀM NHÂN CHỨNG  Đinh Công Huỳnh</vt:lpstr>
      <vt:lpstr>ĐK: Ra đi làm nhân chứng tình yêu Chúa cho muôn người, đi rao truyền lời Chúa lời nuôi dưỡng linh hồn tôi. Được dự tiệc cao sang vào đời làm chứng tá, rắc gieo Phúc Âm gần xa đến ai chưa nhận ra Cha.</vt:lpstr>
      <vt:lpstr>1/ Xin cho cuộc đời con phản chiếu đức tin sáng ngời, để họ luôn tin nhận chính Ngài là Chúa muôn loài.</vt:lpstr>
      <vt:lpstr>2/ Gieo Tin Mừng vào nơi sầu khổ, khóc than, thất vọng, và ủi an bao người đã từng lạc mất Thiên Đường.</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1213</cp:revision>
  <dcterms:created xsi:type="dcterms:W3CDTF">2021-12-01T03:00:51Z</dcterms:created>
  <dcterms:modified xsi:type="dcterms:W3CDTF">2021-12-18T06:42:13Z</dcterms:modified>
</cp:coreProperties>
</file>