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RA ĐI LÀM </a:t>
            </a:r>
            <a:r>
              <a:rPr lang="vi-VN" sz="3600" b="1">
                <a:solidFill>
                  <a:schemeClr val="bg1"/>
                </a:solidFill>
                <a:latin typeface="Times New Roman" pitchFamily="18" charset="0"/>
                <a:cs typeface="Times New Roman" pitchFamily="18" charset="0"/>
              </a:rPr>
              <a:t>NHÂN </a:t>
            </a:r>
            <a:r>
              <a:rPr lang="vi-VN" sz="3600" b="1" smtClean="0">
                <a:solidFill>
                  <a:schemeClr val="bg1"/>
                </a:solidFill>
                <a:latin typeface="Times New Roman" pitchFamily="18" charset="0"/>
                <a:cs typeface="Times New Roman" pitchFamily="18" charset="0"/>
              </a:rPr>
              <a:t>CHỨNG</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Đinh </a:t>
            </a:r>
            <a:r>
              <a:rPr lang="vi-VN" sz="3600" b="1">
                <a:solidFill>
                  <a:schemeClr val="bg1"/>
                </a:solidFill>
                <a:latin typeface="Times New Roman" pitchFamily="18" charset="0"/>
                <a:cs typeface="Times New Roman" pitchFamily="18" charset="0"/>
              </a:rPr>
              <a:t>Công Huỳnh</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Ra đi làm nhân chứng tình yêu Chúa cho muôn người, đi rao truyền lời Chúa lời nuôi dưỡng linh hồn tôi. Được dự tiệc cao sang vào đời làm chứng tá, rắc gieo Phúc Âm gần xa đến ai chưa nhận ra </a:t>
            </a:r>
            <a:r>
              <a:rPr lang="vi-VN" sz="4800" b="1">
                <a:solidFill>
                  <a:schemeClr val="bg1"/>
                </a:solidFill>
                <a:latin typeface="Times New Roman" pitchFamily="18" charset="0"/>
                <a:cs typeface="Times New Roman" pitchFamily="18" charset="0"/>
              </a:rPr>
              <a:t>Cha</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Xin cho cuộc đời con phản chiếu đức tin sáng ngời, để họ luôn tin nhận chính Ngài là Chúa muôn loài.</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Gieo Tin Mừng vào nơi sầu khổ, khóc than, thất vọng, và ủi an bao người đã từng lạc mất Thiên Đường.</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3244</TotalTime>
  <Words>113</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RA ĐI LÀM NHÂN CHỨNG  Đinh Công Huỳnh</vt:lpstr>
      <vt:lpstr>ĐK: Ra đi làm nhân chứng tình yêu Chúa cho muôn người, đi rao truyền lời Chúa lời nuôi dưỡng linh hồn tôi. Được dự tiệc cao sang vào đời làm chứng tá, rắc gieo Phúc Âm gần xa đến ai chưa nhận ra Cha.</vt:lpstr>
      <vt:lpstr>1/ Xin cho cuộc đời con phản chiếu đức tin sáng ngời, để họ luôn tin nhận chính Ngài là Chúa muôn loài.</vt:lpstr>
      <vt:lpstr>2/ Gieo Tin Mừng vào nơi sầu khổ, khóc than, thất vọng, và ủi an bao người đã từng lạc mất Thiên Đường.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1213</cp:revision>
  <dcterms:created xsi:type="dcterms:W3CDTF">2021-12-01T03:00:51Z</dcterms:created>
  <dcterms:modified xsi:type="dcterms:W3CDTF">2021-12-18T06:42:13Z</dcterms:modified>
</cp:coreProperties>
</file>