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REO MỪNG LÊN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Thái Nguyên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(Khắp hoàn cầu nào cùng reo mừng lên) Reo mừng lên (reo mừng lên) ta hãy reo mừng lên (hãy reo) reo mừng Chúa chúng ta. Hãy ca ngợi vinh quang Chúa Trời (Hãy ca ngợi) Hãy ca ngợi (Hãy kính dâng) Hãy dâng Ngài lời ngợi ca muôn đời.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Xướng ca lên người ơi danh Ngài chí tôn danh Ngài cao sáng. Hát ca lên người ơi muôn đời Chúa ta thật là cao </a:t>
            </a:r>
            <a:r>
              <a:rPr lang="vi-VN" sz="4800" b="1">
                <a:solidFill>
                  <a:schemeClr val="bg1"/>
                </a:solidFill>
                <a:latin typeface="Times New Roman" pitchFamily="18" charset="0"/>
                <a:cs typeface="Times New Roman" pitchFamily="18" charset="0"/>
              </a:rPr>
              <a:t>cả</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Chúa đã đem nhân thế qua vùng tối tăm đến vùng ánh sáng. Chúa đã cứu người thế qua khỏi bến mê tìm về cõi phúc.</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Hãy chúc khen danh Chúa với lòng sướng vui dâng Ngài câu hát. Cám mến Chúa vì bao ơn lành Chúa ban đầy tràn </a:t>
            </a:r>
            <a:r>
              <a:rPr lang="vi-VN" sz="5400" b="1">
                <a:solidFill>
                  <a:schemeClr val="bg1"/>
                </a:solidFill>
                <a:latin typeface="Times New Roman" pitchFamily="18" charset="0"/>
                <a:cs typeface="Times New Roman" pitchFamily="18" charset="0"/>
              </a:rPr>
              <a:t>đời </a:t>
            </a:r>
            <a:r>
              <a:rPr lang="vi-VN" sz="5400" b="1" smtClean="0">
                <a:solidFill>
                  <a:schemeClr val="bg1"/>
                </a:solidFill>
                <a:latin typeface="Times New Roman" pitchFamily="18" charset="0"/>
                <a:cs typeface="Times New Roman" pitchFamily="18" charset="0"/>
              </a:rPr>
              <a:t>con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1180</TotalTime>
  <Words>159</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REO MỪNG LÊN Lm. Thái Nguyên</vt:lpstr>
      <vt:lpstr>ĐK. (Khắp hoàn cầu nào cùng reo mừng lên) Reo mừng lên (reo mừng lên) ta hãy reo mừng lên (hãy reo) reo mừng Chúa chúng ta. Hãy ca ngợi vinh quang Chúa Trời (Hãy ca ngợi) Hãy ca ngợi (Hãy kính dâng) Hãy dâng Ngài lời ngợi ca muôn đời.</vt:lpstr>
      <vt:lpstr>1. Xướng ca lên người ơi danh Ngài chí tôn danh Ngài cao sáng. Hát ca lên người ơi muôn đời Chúa ta thật là cao cả.</vt:lpstr>
      <vt:lpstr>2. Chúa đã đem nhân thế qua vùng tối tăm đến vùng ánh sáng. Chúa đã cứu người thế qua khỏi bến mê tìm về cõi phúc.</vt:lpstr>
      <vt:lpstr>3. Hãy chúc khen danh Chúa với lòng sướng vui dâng Ngài câu hát. Cám mến Chúa vì bao ơn lành Chúa ban đầy tràn đời con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348</cp:revision>
  <dcterms:created xsi:type="dcterms:W3CDTF">2021-12-01T03:00:51Z</dcterms:created>
  <dcterms:modified xsi:type="dcterms:W3CDTF">2021-12-09T23:37:40Z</dcterms:modified>
</cp:coreProperties>
</file>