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REO VANG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Mattinô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800" b="1">
                <a:solidFill>
                  <a:schemeClr val="bg1"/>
                </a:solidFill>
                <a:latin typeface="Times New Roman" pitchFamily="18" charset="0"/>
                <a:cs typeface="Times New Roman" pitchFamily="18" charset="0"/>
              </a:rPr>
              <a:t>ÐK: Reo vang lên chúc tụng này khắp chúng sinh cho không gian vang dội muôn lời kính mến. Tung hô lên chúc tụng này toàn dân cho nơi nơi rạng ngời vinh quang Chúa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6600" b="1">
                <a:solidFill>
                  <a:schemeClr val="bg1"/>
                </a:solidFill>
                <a:latin typeface="Times New Roman" pitchFamily="18" charset="0"/>
                <a:cs typeface="Times New Roman" pitchFamily="18" charset="0"/>
              </a:rPr>
              <a:t>1. Ðịa cầu hỡi phải quỳ lạy Chúa chí nhân và đàn hát mừng khen danh Chúa Người hiển </a:t>
            </a:r>
            <a:r>
              <a:rPr lang="vi-VN" sz="6600" b="1">
                <a:solidFill>
                  <a:schemeClr val="bg1"/>
                </a:solidFill>
                <a:latin typeface="Times New Roman" pitchFamily="18" charset="0"/>
                <a:cs typeface="Times New Roman" pitchFamily="18" charset="0"/>
              </a:rPr>
              <a:t>vinh</a:t>
            </a:r>
            <a:r>
              <a:rPr lang="vi-VN"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6600" b="1">
                <a:solidFill>
                  <a:schemeClr val="bg1"/>
                </a:solidFill>
                <a:latin typeface="Times New Roman" pitchFamily="18" charset="0"/>
                <a:cs typeface="Times New Roman" pitchFamily="18" charset="0"/>
              </a:rPr>
              <a:t>2. Nào cùng đến nhìn xem cho biết công trình bàn tay Chúa Người đã làm nên thật đáng kính.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3. Người truyền khiến biển khơi trở nên đất liền. Thật danh Chúa quyền uy khôn ví và tín trung.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TotalTime>
  <Words>110</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REO VANG LÊN Mattinô</vt:lpstr>
      <vt:lpstr>ÐK: Reo vang lên chúc tụng này khắp chúng sinh cho không gian vang dội muôn lời kính mến. Tung hô lên chúc tụng này toàn dân cho nơi nơi rạng ngời vinh quang Chúa Trời.</vt:lpstr>
      <vt:lpstr>1. Ðịa cầu hỡi phải quỳ lạy Chúa chí nhân và đàn hát mừng khen danh Chúa Người hiển vinh.</vt:lpstr>
      <vt:lpstr>2. Nào cùng đến nhìn xem cho biết công trình bàn tay Chúa Người đã làm nên thật đáng kính.</vt:lpstr>
      <vt:lpstr>3. Người truyền khiến biển khơi trở nên đất liền. Thật danh Chúa quyền uy khôn ví và tín trung.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221</cp:revision>
  <dcterms:created xsi:type="dcterms:W3CDTF">2021-12-01T03:00:51Z</dcterms:created>
  <dcterms:modified xsi:type="dcterms:W3CDTF">2021-12-05T11:16:12Z</dcterms:modified>
</cp:coreProperties>
</file>