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12/10/2021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REO VUI MỪNG</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ĐK</a:t>
            </a:r>
            <a:r>
              <a:rPr lang="vi-VN" sz="5400" b="1">
                <a:solidFill>
                  <a:schemeClr val="bg1"/>
                </a:solidFill>
                <a:latin typeface="Times New Roman" pitchFamily="18" charset="0"/>
                <a:cs typeface="Times New Roman" pitchFamily="18" charset="0"/>
              </a:rPr>
              <a:t>. Chúng con đến đây reo vui mừng Chúa, và hân hoan dâng Ngài lời cảm tạ. Chúng con đến đây reo vui mừng Chúa, cùng hoà vang theo tiếng đàn ca.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1. Xin tung hô Chúa là Chúa cả muôn loài. Xin tung hô Ngài là Chúa khắp địa cầu.</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Xin dâng Cha những ngày tháng trong cuộc đời. Xin dâng Cha bao nhiêu đắng cay u sầu.</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1400</TotalTime>
  <Words>87</Words>
  <Application>Microsoft Office PowerPoint</Application>
  <PresentationFormat>On-screen Show (16:9)</PresentationFormat>
  <Paragraphs>7</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REO VUI MỪNG</vt:lpstr>
      <vt:lpstr>ĐK. Chúng con đến đây reo vui mừng Chúa, và hân hoan dâng Ngài lời cảm tạ. Chúng con đến đây reo vui mừng Chúa, cùng hoà vang theo tiếng đàn ca.</vt:lpstr>
      <vt:lpstr>1. Xin tung hô Chúa là Chúa cả muôn loài. Xin tung hô Ngài là Chúa khắp địa cầu.</vt:lpstr>
      <vt:lpstr>2. Xin dâng Cha những ngày tháng trong cuộc đời. Xin dâng Cha bao nhiêu đắng cay u sầu.</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451</cp:revision>
  <dcterms:created xsi:type="dcterms:W3CDTF">2021-12-01T03:00:51Z</dcterms:created>
  <dcterms:modified xsi:type="dcterms:W3CDTF">2021-12-10T08:36:19Z</dcterms:modified>
</cp:coreProperties>
</file>