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RU CON </a:t>
            </a:r>
            <a:r>
              <a:rPr lang="vi-VN" sz="3600" b="1">
                <a:solidFill>
                  <a:schemeClr val="bg1"/>
                </a:solidFill>
                <a:latin typeface="Times New Roman" pitchFamily="18" charset="0"/>
                <a:cs typeface="Times New Roman" pitchFamily="18" charset="0"/>
              </a:rPr>
              <a:t>VÀO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Hương </a:t>
            </a:r>
            <a:r>
              <a:rPr lang="vi-VN" sz="3600" b="1">
                <a:solidFill>
                  <a:schemeClr val="bg1"/>
                </a:solidFill>
                <a:latin typeface="Times New Roman" pitchFamily="18" charset="0"/>
                <a:cs typeface="Times New Roman" pitchFamily="18" charset="0"/>
              </a:rPr>
              <a:t>Điền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Bên dòng suối mát hồn con ngất ngây tơ lòng. Khung trời nắng ấm con say đắm trong tình Ngài Chúa con ơi. Bên dòng sữa trắng, mẹ ôm ấp con vào lòng, ru bằng tiếng hát con say đắm trong ơn Ngài, tình Ngài </a:t>
            </a:r>
            <a:r>
              <a:rPr lang="vi-VN" sz="4000" b="1">
                <a:solidFill>
                  <a:schemeClr val="bg1"/>
                </a:solidFill>
                <a:latin typeface="Times New Roman" pitchFamily="18" charset="0"/>
                <a:cs typeface="Times New Roman" pitchFamily="18" charset="0"/>
              </a:rPr>
              <a:t>thương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là Chúa của con, Ngài dẫn con về bên dòng suối mát, trong đồng cỏ xanh, bổ dưỡng tâm hồn chúng con. Chúa là chúa tình thương là chúa nhân hậu, đem nguồn an vui, cho mọi người sống trên chốn gian trần </a:t>
            </a:r>
            <a:r>
              <a:rPr lang="vi-VN" b="1">
                <a:solidFill>
                  <a:schemeClr val="bg1"/>
                </a:solidFill>
                <a:latin typeface="Times New Roman" pitchFamily="18" charset="0"/>
                <a:cs typeface="Times New Roman" pitchFamily="18" charset="0"/>
              </a:rPr>
              <a:t>thương </a:t>
            </a:r>
            <a:r>
              <a:rPr lang="vi-VN" b="1" smtClean="0">
                <a:solidFill>
                  <a:schemeClr val="bg1"/>
                </a:solidFill>
                <a:latin typeface="Times New Roman" pitchFamily="18" charset="0"/>
                <a:cs typeface="Times New Roman" pitchFamily="18" charset="0"/>
              </a:rPr>
              <a:t>đau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Cung đàn tiếng hát con say chúc ca danh Ngài. Vang lừng trái đất tung hô Chúa trên cõi trời Chúa con ơi! Con nguyện hiến tế lòng con trắng trong bên Ngài, cho dù sát tế Isaac xưa trên đồi, con cũng </a:t>
            </a:r>
            <a:r>
              <a:rPr lang="vi-VN" b="1">
                <a:solidFill>
                  <a:schemeClr val="bg1"/>
                </a:solidFill>
                <a:latin typeface="Times New Roman" pitchFamily="18" charset="0"/>
                <a:cs typeface="Times New Roman" pitchFamily="18" charset="0"/>
              </a:rPr>
              <a:t>xin </a:t>
            </a:r>
            <a:r>
              <a:rPr lang="vi-VN" b="1" smtClean="0">
                <a:solidFill>
                  <a:schemeClr val="bg1"/>
                </a:solidFill>
                <a:latin typeface="Times New Roman" pitchFamily="18" charset="0"/>
                <a:cs typeface="Times New Roman" pitchFamily="18" charset="0"/>
              </a:rPr>
              <a:t>vâng</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Cung lòng réo rắt, con ngây ngất trong ơn Ngài Vui đùa hát xướng tung hô Chúa trên cõi trời Chúa thương ơi. Cung lòng thánh thót hòa vang khúc ca yêu đời, cho đời tiếng hát càng say bước trên con đường, đường tình </a:t>
            </a:r>
            <a:r>
              <a:rPr lang="vi-VN" sz="4000" b="1">
                <a:solidFill>
                  <a:schemeClr val="bg1"/>
                </a:solidFill>
                <a:latin typeface="Times New Roman" pitchFamily="18" charset="0"/>
                <a:cs typeface="Times New Roman" pitchFamily="18" charset="0"/>
              </a:rPr>
              <a:t>yêu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3619</TotalTime>
  <Words>224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RU CON VÀO ĐỜI  Hương Điền</vt:lpstr>
      <vt:lpstr>1/ Bên dòng suối mát hồn con ngất ngây tơ lòng. Khung trời nắng ấm con say đắm trong tình Ngài Chúa con ơi. Bên dòng sữa trắng, mẹ ôm ấp con vào lòng, ru bằng tiếng hát con say đắm trong ơn Ngài, tình Ngài thương con.</vt:lpstr>
      <vt:lpstr>ĐK. Chúa là Chúa của con, Ngài dẫn con về bên dòng suối mát, trong đồng cỏ xanh, bổ dưỡng tâm hồn chúng con. Chúa là chúa tình thương là chúa nhân hậu, đem nguồn an vui, cho mọi người sống trên chốn gian trần thương đau.</vt:lpstr>
      <vt:lpstr>2/ Cung đàn tiếng hát con say chúc ca danh Ngài. Vang lừng trái đất tung hô Chúa trên cõi trời Chúa con ơi! Con nguyện hiến tế lòng con trắng trong bên Ngài, cho dù sát tế Isaac xưa trên đồi, con cũng xin vâng.</vt:lpstr>
      <vt:lpstr>3/ Cung lòng réo rắt, con ngây ngất trong ơn Ngài Vui đùa hát xướng tung hô Chúa trên cõi trời Chúa thương ơi. Cung lòng thánh thót hòa vang khúc ca yêu đời, cho đời tiếng hát càng say bước trên con đường, đường tình yêu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1298</cp:revision>
  <dcterms:created xsi:type="dcterms:W3CDTF">2021-12-01T03:00:51Z</dcterms:created>
  <dcterms:modified xsi:type="dcterms:W3CDTF">2021-12-25T05:36:33Z</dcterms:modified>
</cp:coreProperties>
</file>