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63" r:id="rId5"/>
    <p:sldId id="257" r:id="rId6"/>
    <p:sldId id="265" r:id="rId7"/>
    <p:sldId id="267" r:id="rId8"/>
    <p:sldId id="260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 HÀI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Phạm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Đức Huyến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Gió mùa đông theo sông uốn khúc đêm nay thổi về lạnh giá cô liêu, hòa trong tiếng mẹ ru ầu ơ con an giấc nồng. Con đến cứu độ trần gian trên đôi môi nở nụ hồng.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Tiếng mẹ ru thân thương trìu mến vang trong đêm trường lời hát dịu êm, hòa trong tiếng mẹ ru ầu ơ thiên cung hát mừng, muôn tiếng Thiên Thần ca vang loan tin vui cho khắp muôn người.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Vinh danh Thiên Chúa trên trời, an bình cho người lòng ngay dưới thế. Vinh danh Thiên Chúa trên trời, an bình dưới thế cho người Chúa thương.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3435</TotalTime>
  <Words>129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RU HÀI NHI THÁNH  Phạm Đức Huyến</vt:lpstr>
      <vt:lpstr>1. Gió mùa đông theo sông uốn khúc đêm nay thổi về lạnh giá cô liêu, hòa trong tiếng mẹ ru ầu ơ con an giấc nồng. Con đến cứu độ trần gian trên đôi môi nở nụ hồng.</vt:lpstr>
      <vt:lpstr>2. Tiếng mẹ ru thân thương trìu mến vang trong đêm trường lời hát dịu êm, hòa trong tiếng mẹ ru ầu ơ thiên cung hát mừng, muôn tiếng Thiên Thần ca vang loan tin vui cho khắp muôn người.</vt:lpstr>
      <vt:lpstr>ĐK. Vinh danh Thiên Chúa trên trời, an bình cho người lòng ngay dưới thế. Vinh danh Thiên Chúa trên trời, an bình dưới thế cho người Chúa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1309</cp:revision>
  <dcterms:created xsi:type="dcterms:W3CDTF">2021-12-01T03:00:51Z</dcterms:created>
  <dcterms:modified xsi:type="dcterms:W3CDTF">2021-12-18T23:31:13Z</dcterms:modified>
</cp:coreProperties>
</file>