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Về Trong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Ra về trong an bình của Đức Ki -tô. Chúng con xin cảm tạ Chúa muôn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1.Cảm tạ Chúa vì lời Chúa khắc ghi soi dẫn đường chúng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Cảm tạ Chúa vì Thịt Máu Chúa ban nuôi dưỡng hồn xác khang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3.Cảm tạ Chúa vì được cất tiếng ca hoan chúc tình Chúa bao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4.Cảm tạ Chúa vì được sống chứng nhân đem Chúa vào giữa muôn dân.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92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 Về Trong An Bình  Lm. Kim Long</vt:lpstr>
      <vt:lpstr>ĐK: Ra về trong an bình của Đức Ki -tô. Chúng con xin cảm tạ Chúa muôn đời .</vt:lpstr>
      <vt:lpstr>1.Cảm tạ Chúa vì lời Chúa khắc ghi soi dẫn đường chúng con đi</vt:lpstr>
      <vt:lpstr>2. Cảm tạ Chúa vì Thịt Máu Chúa ban nuôi dưỡng hồn xác khang an.</vt:lpstr>
      <vt:lpstr>3.Cảm tạ Chúa vì được cất tiếng ca hoan chúc tình Chúa bao la.</vt:lpstr>
      <vt:lpstr>4.Cảm tạ Chúa vì được sống chứng nhân đem Chúa vào giữa muôn dân.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1244</cp:revision>
  <dcterms:created xsi:type="dcterms:W3CDTF">2021-12-01T03:00:51Z</dcterms:created>
  <dcterms:modified xsi:type="dcterms:W3CDTF">2021-12-18T07:32:04Z</dcterms:modified>
</cp:coreProperties>
</file>