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56" r:id="rId3"/>
    <p:sldId id="263" r:id="rId4"/>
    <p:sldId id="258" r:id="rId5"/>
    <p:sldId id="257" r:id="rId6"/>
    <p:sldId id="267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5976" autoAdjust="0"/>
  </p:normalViewPr>
  <p:slideViewPr>
    <p:cSldViewPr>
      <p:cViewPr>
        <p:scale>
          <a:sx n="125" d="100"/>
          <a:sy n="125" d="100"/>
        </p:scale>
        <p:origin x="-1224" y="-9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8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r>
              <a:rPr lang="en-US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Ra Về Trong </a:t>
            </a:r>
            <a:r>
              <a:rPr lang="en-US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Bình </a:t>
            </a:r>
            <a:b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</a:t>
            </a:r>
            <a:r>
              <a:rPr lang="en-US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Kim Long</a:t>
            </a:r>
            <a:endParaRPr lang="vi-VN" sz="3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ĐK: Ra về trong an bình của Đức Ki -tô. Chúng con xin cảm tạ Chúa muôn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đời 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1.Cảm tạ Chúa vì lời Chúa khắc ghi soi dẫn đường chúng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endParaRPr lang="vi-VN" sz="54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Cảm tạ Chúa vì Thịt Máu Chúa ban nuôi dưỡng hồn xác khang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3.Cảm tạ Chúa vì được cất tiếng ca hoan chúc tình Chúa bao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4.Cảm tạ Chúa vì được sống chứng nhân đem Chúa vào giữa muôn dân.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3294</TotalTime>
  <Words>92</Words>
  <Application>Microsoft Office PowerPoint</Application>
  <PresentationFormat>On-screen Show (16:9)</PresentationFormat>
  <Paragraphs>10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Ra Về Trong An Bình  Lm. Kim Long</vt:lpstr>
      <vt:lpstr>ĐK: Ra về trong an bình của Đức Ki -tô. Chúng con xin cảm tạ Chúa muôn đời .</vt:lpstr>
      <vt:lpstr>1.Cảm tạ Chúa vì lời Chúa khắc ghi soi dẫn đường chúng con đi</vt:lpstr>
      <vt:lpstr>2. Cảm tạ Chúa vì Thịt Máu Chúa ban nuôi dưỡng hồn xác khang an.</vt:lpstr>
      <vt:lpstr>3.Cảm tạ Chúa vì được cất tiếng ca hoan chúc tình Chúa bao la.</vt:lpstr>
      <vt:lpstr>4.Cảm tạ Chúa vì được sống chứng nhân đem Chúa vào giữa muôn dân.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1244</cp:revision>
  <dcterms:created xsi:type="dcterms:W3CDTF">2021-12-01T03:00:51Z</dcterms:created>
  <dcterms:modified xsi:type="dcterms:W3CDTF">2021-12-18T07:32:04Z</dcterms:modified>
</cp:coreProperties>
</file>