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RƯỚC ĐỀN DÂNG TIẾN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Phanxicô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Trước i đền dâng tiến i i lên Trời, hoa thơm trái chín i i với lời i i mến yêu.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Hiệp dâng xin Chúa ban ơn.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Dâng lên thân xác linh hồn. Xin dâng lên mưa nắng hao mòn, Hao mòn i i đời 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</a:t>
            </a: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Xin dâng này i i máu đang tươi, này đây nước mắt i i i giọng cười i i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1733</TotalTime>
  <Words>90</Words>
  <Application>Microsoft Office PowerPoint</Application>
  <PresentationFormat>On-screen Show (16:9)</PresentationFormat>
  <Paragraphs>8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RƯỚC ĐỀN DÂNG TIẾN Phanxicô</vt:lpstr>
      <vt:lpstr>1. Trước i đền dâng tiến i i lên Trời, hoa thơm trái chín i i với lời i i mến yêu.</vt:lpstr>
      <vt:lpstr>ĐK. Hiệp dâng xin Chúa ban ơn.</vt:lpstr>
      <vt:lpstr>2. Dâng lên thân xác linh hồn. Xin dâng lên mưa nắng hao mòn, Hao mòn i i đời con.</vt:lpstr>
      <vt:lpstr>3. Xin dâng này i i máu đang tươi, này đây nước mắt i i i giọng cười i i theo nhau.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599</cp:revision>
  <dcterms:created xsi:type="dcterms:W3CDTF">2021-12-01T03:00:51Z</dcterms:created>
  <dcterms:modified xsi:type="dcterms:W3CDTF">2021-12-11T07:07:59Z</dcterms:modified>
</cp:coreProperties>
</file>