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RƯỢU BÁNH BỐN MÙA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Phanxicô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Ngày đầu xuân con xin dâng rượu bánh bốn mùa: Mùa hè là nhiều nỗi ước mơ, mùa thu đam mê giăng mờ. mùa đông với nhiều niềm đau.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Xin dâng trong mùa xuân này, thời gian của Ngài ôm từng ngày đời sống của con. Xin dâng ngày mai sẽ qua, còn có Ngài tình yêu thiết tha.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Giòng thời gian trôi miên man hoa nở lại tàn. Một đời người được mấy thoáng xuân? Đời con an vui bao lần? Mùa xuân mong nhiều hồng ân.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Đời một năm hay trăm năm trăng khuyết lại đầy. Dù lòng người nhiều nỗi biến thay. Mùa xuân xin dâng tim này, nguyện xin ươm tình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nồng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say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2426</TotalTime>
  <Words>148</Words>
  <Application>Microsoft Office PowerPoint</Application>
  <PresentationFormat>On-screen Show (16:9)</PresentationFormat>
  <Paragraphs>8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RƯỢU BÁNH BỐN MÙA Phanxicô</vt:lpstr>
      <vt:lpstr>1. Ngày đầu xuân con xin dâng rượu bánh bốn mùa: Mùa hè là nhiều nỗi ước mơ, mùa thu đam mê giăng mờ. mùa đông với nhiều niềm đau.</vt:lpstr>
      <vt:lpstr>ĐK. Xin dâng trong mùa xuân này, thời gian của Ngài ôm từng ngày đời sống của con. Xin dâng ngày mai sẽ qua, còn có Ngài tình yêu thiết tha.</vt:lpstr>
      <vt:lpstr>2. Giòng thời gian trôi miên man hoa nở lại tàn. Một đời người được mấy thoáng xuân? Đời con an vui bao lần? Mùa xuân mong nhiều hồng ân.</vt:lpstr>
      <vt:lpstr>3. Đời một năm hay trăm năm trăng khuyết lại đầy. Dù lòng người nhiều nỗi biến thay. Mùa xuân xin dâng tim này, nguyện xin ươm tình nồng say.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916</cp:revision>
  <dcterms:created xsi:type="dcterms:W3CDTF">2021-12-01T03:00:51Z</dcterms:created>
  <dcterms:modified xsi:type="dcterms:W3CDTF">2021-12-15T11:09:02Z</dcterms:modified>
</cp:coreProperties>
</file>