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8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84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RƯỢU NHO BÁNH MIẾN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Nguyễn Duy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Rượu nho bánh miến con dâng về dâng về Chúa từ nhân. Nguyện xin Thiên Chúa ban dư tràn dư tràn những hồng ân.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Con xin dâng lên tình yêu thiết tha cùng muôn tiếng ca. Ghi trong tâm tư ngàn muôn ước mơ cùng năm tháng qua.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Con xin dâng lên này thân xác con nhiều khi yếu đau. Xin thương ban ơn để năm tháng sau được thêm sức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Con xin dâng lên niềm tin sắt son vượt qua khó nguy. Khi con an vui hoặc khi đắng cay được yêu Chúa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2783</TotalTime>
  <Words>120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RƯỢU NHO BÁNH MIẾN Lm Nguyễn Duy</vt:lpstr>
      <vt:lpstr>ĐK: Rượu nho bánh miến con dâng về dâng về Chúa từ nhân. Nguyện xin Thiên Chúa ban dư tràn dư tràn những hồng ân.</vt:lpstr>
      <vt:lpstr>1/ Con xin dâng lên tình yêu thiết tha cùng muôn tiếng ca. Ghi trong tâm tư ngàn muôn ước mơ cùng năm tháng qua.</vt:lpstr>
      <vt:lpstr>2/ Con xin dâng lên này thân xác con nhiều khi yếu đau. Xin thương ban ơn để năm tháng sau được thêm sức hơn.</vt:lpstr>
      <vt:lpstr>3/ Con xin dâng lên niềm tin sắt son vượt qua khó nguy. Khi con an vui hoặc khi đắng cay được yêu Chúa thôi.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1044</cp:revision>
  <dcterms:created xsi:type="dcterms:W3CDTF">2021-12-01T03:00:51Z</dcterms:created>
  <dcterms:modified xsi:type="dcterms:W3CDTF">2021-12-29T07:25:09Z</dcterms:modified>
</cp:coreProperties>
</file>