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RƯỢU NỒNG BÁNH THƠM</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Khánh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Rượu nồng bánh thơm con dâng Cha cực thánh này là công sức sớm khuya vun trồng. Mưa thuận gió hòa là ơn Trời thương đến làm nên lễ vật kính tôn đáp đền.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của lễ này tưởng niệm Chúa chịu chết và phục sinh huy hoàng. Nay con xin tận hiến để chết đi với Ngài để sống lại với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Này thân xác con, con dâng Cha cực thánh, này là niềm vui khổ đau trong đời. Khi đầy tiếng cười hoặc khi tràn nước mắt, đời con biến thành lễ dâng Chúa Trời.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Này gia quyến con anh em xa gần con, nguyện tình Ngài yêu xuống ơn chúc lành. Cho đời thắm đẹp người yêu người thắm thiết, tình yêu sẽ là lễ dâng </a:t>
            </a:r>
            <a:r>
              <a:rPr lang="vi-VN" sz="5400" b="1">
                <a:solidFill>
                  <a:schemeClr val="bg1"/>
                </a:solidFill>
                <a:latin typeface="Times New Roman" pitchFamily="18" charset="0"/>
                <a:cs typeface="Times New Roman" pitchFamily="18" charset="0"/>
              </a:rPr>
              <a:t>Chúa </a:t>
            </a:r>
            <a:r>
              <a:rPr lang="vi-VN" sz="5400" b="1" smtClean="0">
                <a:solidFill>
                  <a:schemeClr val="bg1"/>
                </a:solidFill>
                <a:latin typeface="Times New Roman" pitchFamily="18" charset="0"/>
                <a:cs typeface="Times New Roman" pitchFamily="18" charset="0"/>
              </a:rPr>
              <a:t>Trời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2507</TotalTime>
  <Words>160</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RƯỢU NỒNG BÁNH THƠM Ngọc Khánh</vt:lpstr>
      <vt:lpstr>1. Rượu nồng bánh thơm con dâng Cha cực thánh này là công sức sớm khuya vun trồng. Mưa thuận gió hòa là ơn Trời thương đến làm nên lễ vật kính tôn đáp đền.</vt:lpstr>
      <vt:lpstr>ĐK. Xin dâng của lễ này tưởng niệm Chúa chịu chết và phục sinh huy hoàng. Nay con xin tận hiến để chết đi với Ngài để sống lại với Ngài.</vt:lpstr>
      <vt:lpstr>2. Này thân xác con, con dâng Cha cực thánh, này là niềm vui khổ đau trong đời. Khi đầy tiếng cười hoặc khi tràn nước mắt, đời con biến thành lễ dâng Chúa Trời.</vt:lpstr>
      <vt:lpstr>3. Này gia quyến con anh em xa gần con, nguyện tình Ngài yêu xuống ơn chúc lành. Cho đời thắm đẹp người yêu người thắm thiết, tình yêu sẽ là lễ dâng Chúa Trời.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920</cp:revision>
  <dcterms:created xsi:type="dcterms:W3CDTF">2021-12-01T03:00:51Z</dcterms:created>
  <dcterms:modified xsi:type="dcterms:W3CDTF">2021-12-15T12:29:48Z</dcterms:modified>
</cp:coreProperties>
</file>