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5" r:id="rId4"/>
    <p:sldId id="258" r:id="rId5"/>
    <p:sldId id="257" r:id="rId6"/>
    <p:sldId id="263"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RẠNG ĐÔNG </a:t>
            </a:r>
            <a:r>
              <a:rPr lang="vi-VN" b="1">
                <a:solidFill>
                  <a:schemeClr val="bg1"/>
                </a:solidFill>
                <a:latin typeface="Times New Roman" pitchFamily="18" charset="0"/>
                <a:cs typeface="Times New Roman" pitchFamily="18" charset="0"/>
              </a:rPr>
              <a:t>GIÁNG </a:t>
            </a:r>
            <a:r>
              <a:rPr lang="vi-VN" b="1" smtClean="0">
                <a:solidFill>
                  <a:schemeClr val="bg1"/>
                </a:solidFill>
                <a:latin typeface="Times New Roman" pitchFamily="18" charset="0"/>
                <a:cs typeface="Times New Roman" pitchFamily="18" charset="0"/>
              </a:rPr>
              <a:t>SINH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P</a:t>
            </a:r>
            <a:r>
              <a:rPr lang="vi-VN" b="1">
                <a:solidFill>
                  <a:schemeClr val="bg1"/>
                </a:solidFill>
                <a:latin typeface="Times New Roman" pitchFamily="18" charset="0"/>
                <a:cs typeface="Times New Roman" pitchFamily="18" charset="0"/>
              </a:rPr>
              <a:t>. Kim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Rạng đông đã chỗi dậy thắm hơn bao giờ, rạng đông tuôn dào dạt ánh sáng vô bờ. Hoà bình lấp lánh trên cỏ xanh, tình thương nhuộm đẫm trong hoà bình</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Và một ngày rất mới đã bắt đầu Rồi từng ngày rất mới sẽ nối tiếp nhau. Vì Chúa đã hoá thân làm người, đồng hành với ta trong cuộc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Người hỡi dù là người không biết không hay thì Chúa đã hiện diện trong chúng ta đây. Người hỡi dù khi ta đã quên tình Ngài, thì Ngài Ngài vẫn còn yêu thương ta. Dù có những lúc người ngỡ như độc hành</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thì đó Chúa vẫn cùng bước chung hành trình. Người hỡi nhìn đi trong những tia bình minh là thấy ánh sáng Chúa sáng trong lòng mình.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Từ đó, ngày lại ngày trong trái tim ta, tình Chúa nắng vời vợi trong sáng bao la. Người hỡi, làm sao ta nỡ quên tình Ngài, vì Ngài Ngài vẫn còn yêu không phai</a:t>
            </a:r>
            <a:r>
              <a:rPr lang="vi-VN" sz="5400" b="1">
                <a:solidFill>
                  <a:schemeClr val="bg1"/>
                </a:solidFill>
                <a:latin typeface="Times New Roman" pitchFamily="18" charset="0"/>
                <a:cs typeface="Times New Roman" pitchFamily="18" charset="0"/>
              </a:rPr>
              <a:t>. </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Dù có những lúc lầm lỡ trong cuộc đời, thì đó, ánh mắt nào Chúa đang gọi mời. Tình Chúa tràn lan ôi thấy chưa người ơi, tình Chúa vẫn chói sáng đến muôn ngàn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3465</TotalTime>
  <Words>243</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RẠNG ĐÔNG GIÁNG SINH  P. Kim</vt:lpstr>
      <vt:lpstr>ĐK: Rạng đông đã chỗi dậy thắm hơn bao giờ, rạng đông tuôn dào dạt ánh sáng vô bờ. Hoà bình lấp lánh trên cỏ xanh, tình thương nhuộm đẫm trong hoà bình. </vt:lpstr>
      <vt:lpstr>Và một ngày rất mới đã bắt đầu Rồi từng ngày rất mới sẽ nối tiếp nhau. Vì Chúa đã hoá thân làm người, đồng hành với ta trong cuộc đời.</vt:lpstr>
      <vt:lpstr>1. Người hỡi dù là người không biết không hay thì Chúa đã hiện diện trong chúng ta đây. Người hỡi dù khi ta đã quên tình Ngài, thì Ngài Ngài vẫn còn yêu thương ta. Dù có những lúc người ngỡ như độc hành, </vt:lpstr>
      <vt:lpstr>thì đó Chúa vẫn cùng bước chung hành trình. Người hỡi nhìn đi trong những tia bình minh là thấy ánh sáng Chúa sáng trong lòng mình.</vt:lpstr>
      <vt:lpstr>2. Từ đó, ngày lại ngày trong trái tim ta, tình Chúa nắng vời vợi trong sáng bao la. Người hỡi, làm sao ta nỡ quên tình Ngài, vì Ngài Ngài vẫn còn yêu không phai. </vt:lpstr>
      <vt:lpstr>Dù có những lúc lầm lỡ trong cuộc đời, thì đó, ánh mắt nào Chúa đang gọi mời. Tình Chúa tràn lan ôi thấy chưa người ơi, tình Chúa vẫn chói sáng đến muôn ngàn đời.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1324</cp:revision>
  <dcterms:created xsi:type="dcterms:W3CDTF">2021-12-01T03:00:51Z</dcterms:created>
  <dcterms:modified xsi:type="dcterms:W3CDTF">2021-12-19T00:00:41Z</dcterms:modified>
</cp:coreProperties>
</file>