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RỘN RÀNG </a:t>
            </a:r>
            <a:r>
              <a:rPr lang="vi-VN" sz="4000" b="1">
                <a:solidFill>
                  <a:schemeClr val="bg1"/>
                </a:solidFill>
                <a:latin typeface="Times New Roman" pitchFamily="18" charset="0"/>
                <a:cs typeface="Times New Roman" pitchFamily="18" charset="0"/>
              </a:rPr>
              <a:t>NIỀM </a:t>
            </a:r>
            <a:r>
              <a:rPr lang="vi-VN" sz="4000" b="1" smtClean="0">
                <a:solidFill>
                  <a:schemeClr val="bg1"/>
                </a:solidFill>
                <a:latin typeface="Times New Roman" pitchFamily="18" charset="0"/>
                <a:cs typeface="Times New Roman" pitchFamily="18" charset="0"/>
              </a:rPr>
              <a:t>VUI</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Nguyên Lễ</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Rộn ràng niềm vui, Con Thiên Chúa sinh ra đời. Này người trần ơi mau mau ta cùng đi tới. Cùng quỳ lặng ngắm Chúa giáng thế, sinh chốn Bêlem trong đơn côi</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nhưng đến ân ban cho muôn nơi mùa xuân cứu rỗi. Và cùng thờ kính Đấng Cứu Thế, dâng hết tâm tư đang reo vui, xin Chúa thương ban cho muôn nơi, chứa chan ơn Trời.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Chúa ra đời niềm vui đến cho muôn người, Chúa ra đời niềm vui tỏa lan thế giới. Một triều đại mới đã tiếp nối, triều đại hồng ân cho muôn nơi, triều đại tình thương xóa muôn tội lỗi.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Chốn thiên đình vọng vang tiếng ca thiên thần, chốn gian trần hỉ hoan bài ca tôn vinh. Cùng hòa mừng chúc Chúa Chí Thánh, từ tòa thiên cung trên cao xanh, giờ đã hạ sinh cứu muôn tội nhân.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Kính dần Người ngàn câu chúc vinh muôn đời, kết nên từ niềm tin đoàn con muôn nơi. Nguyện Người đổi mới khắp thế giới, bằng nguồn tình yêu luôn không vơi, để trần hoàn luôn sáng trong đẹp tươi.</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3848</TotalTime>
  <Words>230</Words>
  <Application>Microsoft Office PowerPoint</Application>
  <PresentationFormat>On-screen Show (16:9)</PresentationFormat>
  <Paragraphs>9</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RỘN RÀNG NIỀM VUI  Lm. Nguyên Lễ</vt:lpstr>
      <vt:lpstr>Đk. Rộn ràng niềm vui, Con Thiên Chúa sinh ra đời. Này người trần ơi mau mau ta cùng đi tới. Cùng quỳ lặng ngắm Chúa giáng thế, sinh chốn Bêlem trong đơn côi, </vt:lpstr>
      <vt:lpstr>**nhưng đến ân ban cho muôn nơi mùa xuân cứu rỗi. Và cùng thờ kính Đấng Cứu Thế, dâng hết tâm tư đang reo vui, xin Chúa thương ban cho muôn nơi, chứa chan ơn Trời.</vt:lpstr>
      <vt:lpstr>1. Chúa ra đời niềm vui đến cho muôn người, Chúa ra đời niềm vui tỏa lan thế giới. Một triều đại mới đã tiếp nối, triều đại hồng ân cho muôn nơi, triều đại tình thương xóa muôn tội lỗi.</vt:lpstr>
      <vt:lpstr>2. Chốn thiên đình vọng vang tiếng ca thiên thần, chốn gian trần hỉ hoan bài ca tôn vinh. Cùng hòa mừng chúc Chúa Chí Thánh, từ tòa thiên cung trên cao xanh, giờ đã hạ sinh cứu muôn tội nhân.</vt:lpstr>
      <vt:lpstr>3. Kính dần Người ngàn câu chúc vinh muôn đời, kết nên từ niềm tin đoàn con muôn nơi. Nguyện Người đổi mới khắp thế giới, bằng nguồn tình yêu luôn không vơi, để trần hoàn luôn sáng trong đẹp tươi.</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1446</cp:revision>
  <dcterms:created xsi:type="dcterms:W3CDTF">2021-12-01T03:00:51Z</dcterms:created>
  <dcterms:modified xsi:type="dcterms:W3CDTF">2021-12-22T00:36:57Z</dcterms:modified>
</cp:coreProperties>
</file>