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7" r:id="rId4"/>
    <p:sldId id="270" r:id="rId5"/>
    <p:sldId id="259" r:id="rId6"/>
    <p:sldId id="271" r:id="rId7"/>
    <p:sldId id="263" r:id="rId8"/>
    <p:sldId id="264" r:id="rId9"/>
    <p:sldId id="267" r:id="rId10"/>
    <p:sldId id="260" r:id="rId11"/>
    <p:sldId id="265"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SION ƠI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Tác giả: Xuân Tưởng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Sion ơi hát lên đi, hát lên đi, hát lên đi. Sion ơi, Sion hỡi, Chúa giang vòng tay yêu thương tràn lan. Sion ơi, hát lên đi, hát lên đi, hát lên đi. Sion ơi, Sion hỡi, Chúa che đời ta như thân phượng hoàng.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Vui bước lên nhà Chúa dâng hương nguyện cầu. Và ngàn lời ngợi ca, chờ Ngài thương </a:t>
            </a:r>
            <a:r>
              <a:rPr lang="vi-VN" sz="6600" b="1">
                <a:solidFill>
                  <a:schemeClr val="bg1"/>
                </a:solidFill>
                <a:latin typeface="Times New Roman" pitchFamily="18" charset="0"/>
                <a:cs typeface="Times New Roman" pitchFamily="18" charset="0"/>
              </a:rPr>
              <a:t>thứ </a:t>
            </a:r>
            <a:r>
              <a:rPr lang="vi-VN" sz="6600" b="1" smtClean="0">
                <a:solidFill>
                  <a:schemeClr val="bg1"/>
                </a:solidFill>
                <a:latin typeface="Times New Roman" pitchFamily="18" charset="0"/>
                <a:cs typeface="Times New Roman" pitchFamily="18" charset="0"/>
              </a:rPr>
              <a:t>tha</a:t>
            </a:r>
            <a:r>
              <a:rPr lang="en-US"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7200" b="1">
                <a:solidFill>
                  <a:schemeClr val="bg1"/>
                </a:solidFill>
                <a:latin typeface="Times New Roman" pitchFamily="18" charset="0"/>
                <a:cs typeface="Times New Roman" pitchFamily="18" charset="0"/>
              </a:rPr>
              <a:t>2. Hãy đến ta quỳ gối tung hô danh Ngài, vì tình Ngài dủ thương, tựa biển hồ bao la.</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112</Words>
  <Application>Microsoft Office PowerPoint</Application>
  <PresentationFormat>On-screen Show (16:9)</PresentationFormat>
  <Paragraphs>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SION ƠI Tác giả: Xuân Tưởng</vt:lpstr>
      <vt:lpstr>ĐK. Sion ơi hát lên đi, hát lên đi, hát lên đi. Sion ơi, Sion hỡi, Chúa giang vòng tay yêu thương tràn lan. Sion ơi, hát lên đi, hát lên đi, hát lên đi. Sion ơi, Sion hỡi, Chúa che đời ta như thân phượng hoàng.</vt:lpstr>
      <vt:lpstr>1. Vui bước lên nhà Chúa dâng hương nguyện cầu. Và ngàn lời ngợi ca, chờ Ngài thương thứ tha.</vt:lpstr>
      <vt:lpstr>2. Hãy đến ta quỳ gối tung hô danh Ngài, vì tình Ngài dủ thương, tựa biển hồ bao la.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212</cp:revision>
  <dcterms:created xsi:type="dcterms:W3CDTF">2021-12-01T03:00:51Z</dcterms:created>
  <dcterms:modified xsi:type="dcterms:W3CDTF">2021-12-05T02:09:57Z</dcterms:modified>
</cp:coreProperties>
</file>