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SUY TÔN THÁNH GIÁ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Vinam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Chúng con thờ lạy cây thánh giá Chúa. Chúng con tôn vinh sự Phục Sinh của Chúa. Vì nhờ cây thánh giá mà hoan lạc đến trong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Lạy Chúa! Xin thương xót và ban phúc lành cho chúng con. Xin chiếu giải ánh sáng Nhan Thánh Ngài trên chúng con và xin thương xót chúng con.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Ôi thánh giá trung tín ngất cao, Con Chúa Trời rất uy hùng đến với người từ đây. Thánh giá là phúc ân cho ngàn dân.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Nào hãy vang câu hát mừng chiến thắng rực rỡ vinh quang. Trên thánh giá chói sáng Đấng Cứu Độ đã hiến thân đền thay tội lỗi muôn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1404</TotalTime>
  <Words>139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SUY TÔN THÁNH GIÁ Vinam</vt:lpstr>
      <vt:lpstr>ĐK: Chúng con thờ lạy cây thánh giá Chúa. Chúng con tôn vinh sự Phục Sinh của Chúa. Vì nhờ cây thánh giá mà hoan lạc đến trong trần gian.</vt:lpstr>
      <vt:lpstr>1/ Lạy Chúa! Xin thương xót và ban phúc lành cho chúng con. Xin chiếu giải ánh sáng Nhan Thánh Ngài trên chúng con và xin thương xót chúng con.</vt:lpstr>
      <vt:lpstr>2/ Ôi thánh giá trung tín ngất cao, Con Chúa Trời rất uy hùng đến với người từ đây. Thánh giá là phúc ân cho ngàn dân.</vt:lpstr>
      <vt:lpstr>3/ Nào hãy vang câu hát mừng chiến thắng rực rỡ vinh quang. Trên thánh giá chói sáng Đấng Cứu Độ đã hiến thân đền thay tội lỗi muôn dân.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453</cp:revision>
  <dcterms:created xsi:type="dcterms:W3CDTF">2021-12-01T03:00:51Z</dcterms:created>
  <dcterms:modified xsi:type="dcterms:W3CDTF">2021-12-10T08:40:07Z</dcterms:modified>
</cp:coreProperties>
</file>