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SUY TÔN </a:t>
            </a:r>
            <a:r>
              <a:rPr lang="vi-VN" b="1">
                <a:solidFill>
                  <a:schemeClr val="bg1"/>
                </a:solidFill>
                <a:latin typeface="Times New Roman" pitchFamily="18" charset="0"/>
                <a:cs typeface="Times New Roman" pitchFamily="18" charset="0"/>
              </a:rPr>
              <a:t>TÌNH </a:t>
            </a:r>
            <a:r>
              <a:rPr lang="vi-VN" b="1" smtClean="0">
                <a:solidFill>
                  <a:schemeClr val="bg1"/>
                </a:solidFill>
                <a:latin typeface="Times New Roman" pitchFamily="18" charset="0"/>
                <a:cs typeface="Times New Roman" pitchFamily="18" charset="0"/>
              </a:rPr>
              <a:t>CHÚA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trời mùa đông Chúa giáng sinh vào đời sinh trong hang lừa giữa đồng hoang Be-lem. Ngài nằm rét run trong giá băng sương trời chỉ với mớ cỏ nằm say giấc ngủ yên. Đêm trời </a:t>
            </a:r>
            <a:r>
              <a:rPr lang="vi-VN" sz="4800" b="1">
                <a:solidFill>
                  <a:schemeClr val="bg1"/>
                </a:solidFill>
                <a:latin typeface="Times New Roman" pitchFamily="18" charset="0"/>
                <a:cs typeface="Times New Roman" pitchFamily="18" charset="0"/>
              </a:rPr>
              <a:t>mùa </a:t>
            </a:r>
            <a:r>
              <a:rPr lang="vi-VN" sz="4800" b="1" smtClean="0">
                <a:solidFill>
                  <a:schemeClr val="bg1"/>
                </a:solidFill>
                <a:latin typeface="Times New Roman" pitchFamily="18" charset="0"/>
                <a:cs typeface="Times New Roman" pitchFamily="18" charset="0"/>
              </a:rPr>
              <a:t>đông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Chúa </a:t>
            </a:r>
            <a:r>
              <a:rPr lang="vi-VN" sz="5400" b="1">
                <a:solidFill>
                  <a:schemeClr val="bg1"/>
                </a:solidFill>
                <a:latin typeface="Times New Roman" pitchFamily="18" charset="0"/>
                <a:cs typeface="Times New Roman" pitchFamily="18" charset="0"/>
              </a:rPr>
              <a:t>giáng sinh vào đời đem ơn an bình cho những ai thiện tâm. Tình Ngài chan chứa khơi ấm tình muôn người yêu thương nhân loại mà Ngài đến gian trần.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Suy tôn tình Chúa vô biên ca khen lòng Chúa bao dung vì Ngài giáng sinh cứu chuộc hết muôn loài. Con đây thờ kính suy tôn con khen lòng Chúa thứ tha vì Ngài giáng sinh đem lại niềm an </a:t>
            </a:r>
            <a:r>
              <a:rPr lang="vi-VN" sz="4800" b="1">
                <a:solidFill>
                  <a:schemeClr val="bg1"/>
                </a:solidFill>
                <a:latin typeface="Times New Roman" pitchFamily="18" charset="0"/>
                <a:cs typeface="Times New Roman" pitchFamily="18" charset="0"/>
              </a:rPr>
              <a:t>vui</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Đêm trời mùa đông Chúa giáng sinh vào đời đem yêu thương đầy xóa mờ bao khổ đau. Tình Ngài thương mến thôi thúc cho muôn người hãy khắc ghi hoài lòng Thiên Chúa thẳm sâu. Đêm trời </a:t>
            </a:r>
            <a:r>
              <a:rPr lang="vi-VN" sz="4800" b="1">
                <a:solidFill>
                  <a:schemeClr val="bg1"/>
                </a:solidFill>
                <a:latin typeface="Times New Roman" pitchFamily="18" charset="0"/>
                <a:cs typeface="Times New Roman" pitchFamily="18" charset="0"/>
              </a:rPr>
              <a:t>mùa </a:t>
            </a:r>
            <a:r>
              <a:rPr lang="vi-VN" sz="4800" b="1" smtClean="0">
                <a:solidFill>
                  <a:schemeClr val="bg1"/>
                </a:solidFill>
                <a:latin typeface="Times New Roman" pitchFamily="18" charset="0"/>
                <a:cs typeface="Times New Roman" pitchFamily="18" charset="0"/>
              </a:rPr>
              <a:t>đông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Chúa đã thương loài người thông ban ơn trời để cất đi sầu đau. Tình Ngài chan chứa khơi sáng cho muôn người vươn cao hy vọng đời người hết u sầu.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3567</TotalTime>
  <Words>210</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SUY TÔN TÌNH CHÚA  Lm. Từ Duyên</vt:lpstr>
      <vt:lpstr>1/ Đêm trời mùa đông Chúa giáng sinh vào đời sinh trong hang lừa giữa đồng hoang Be-lem. Ngài nằm rét run trong giá băng sương trời chỉ với mớ cỏ nằm say giấc ngủ yên. Đêm trời mùa đông</vt:lpstr>
      <vt:lpstr>**Chúa giáng sinh vào đời đem ơn an bình cho những ai thiện tâm. Tình Ngài chan chứa khơi ấm tình muôn người yêu thương nhân loại mà Ngài đến gian trần.</vt:lpstr>
      <vt:lpstr>ĐK: Suy tôn tình Chúa vô biên ca khen lòng Chúa bao dung vì Ngài giáng sinh cứu chuộc hết muôn loài. Con đây thờ kính suy tôn con khen lòng Chúa thứ tha vì Ngài giáng sinh đem lại niềm an vui.</vt:lpstr>
      <vt:lpstr>2/ Đêm trời mùa đông Chúa giáng sinh vào đời đem yêu thương đầy xóa mờ bao khổ đau. Tình Ngài thương mến thôi thúc cho muôn người hãy khắc ghi hoài lòng Thiên Chúa thẳm sâu. Đêm trời mùa đông</vt:lpstr>
      <vt:lpstr>**Chúa đã thương loài người thông ban ơn trời để cất đi sầu đau. Tình Ngài chan chứa khơi sáng cho muôn người vươn cao hy vọng đời người hết u sầu.</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1348</cp:revision>
  <dcterms:created xsi:type="dcterms:W3CDTF">2021-12-01T03:00:51Z</dcterms:created>
  <dcterms:modified xsi:type="dcterms:W3CDTF">2021-12-20T22:18:03Z</dcterms:modified>
</cp:coreProperties>
</file>