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SÁNG DANH</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Thy Yên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Cùng chung chí hướng tìm nơi chứa chan tình thương. Tìm nơi ánh sáng Phúc Âm gieo ngàn hướng. Hợp dâng tiếng hát ngợi khen Thiên Chúa muôn loài,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 Chúa nguồn yêu thương nhân loại suốt đời. Triều thần muôn muôn Thánh muôn muôn dân lên tiếng hát ca tụng vang Thiên đình trần thế. Vì tình yêu Thiên Chúa luôn đẹp tươi ban khắp nhân thế nơi nơi muôn đời không </a:t>
            </a:r>
            <a:r>
              <a:rPr lang="vi-VN" sz="4800" b="1">
                <a:solidFill>
                  <a:schemeClr val="bg1"/>
                </a:solidFill>
                <a:latin typeface="Times New Roman" pitchFamily="18" charset="0"/>
                <a:cs typeface="Times New Roman" pitchFamily="18" charset="0"/>
              </a:rPr>
              <a:t>vơi</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Vinh danh Chúa Cha Vua thiên đình và ngôi Con Đấng cứu tinh nhân trần, cùng Ngôi Ba Chúa Thánh Linh dịu hiền, đời đời Thiên Chúa hiển vinh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Ngàn dân Chúa hỡi cùng vang khúc ca ngợi khen, mừng Vua Chí Thánh luyến thương không bờ bến. Đoàn con dưới thế ngày đêm trên bước trở về,</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b="1" smtClean="0">
                <a:solidFill>
                  <a:schemeClr val="bg1"/>
                </a:solidFill>
                <a:latin typeface="Times New Roman" pitchFamily="18" charset="0"/>
                <a:cs typeface="Times New Roman" pitchFamily="18" charset="0"/>
              </a:rPr>
              <a:t>**</a:t>
            </a:r>
            <a:r>
              <a:rPr lang="vi-VN" b="1">
                <a:solidFill>
                  <a:schemeClr val="bg1"/>
                </a:solidFill>
                <a:latin typeface="Times New Roman" pitchFamily="18" charset="0"/>
                <a:cs typeface="Times New Roman" pitchFamily="18" charset="0"/>
              </a:rPr>
              <a:t>lối đường tin yêu vững bền ước thề. Nguyện cầu Cha ban xuống ơn Thần Linh soi dắt chúng con vượt trên nẻo đường lành thánh, trọn đời nên nhân chứng Tin Mừng cho dương thế chân lý cao quang rạng ngời danh Chúa.</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1193</TotalTime>
  <Words>202</Words>
  <Application>Microsoft Office PowerPoint</Application>
  <PresentationFormat>On-screen Show (16:9)</PresentationFormat>
  <Paragraphs>9</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SÁNG DANH Thy Yên</vt:lpstr>
      <vt:lpstr>1. Cùng chung chí hướng tìm nơi chứa chan tình thương. Tìm nơi ánh sáng Phúc Âm gieo ngàn hướng. Hợp dâng tiếng hát ngợi khen Thiên Chúa muôn loài, </vt:lpstr>
      <vt:lpstr>** Chúa nguồn yêu thương nhân loại suốt đời. Triều thần muôn muôn Thánh muôn muôn dân lên tiếng hát ca tụng vang Thiên đình trần thế. Vì tình yêu Thiên Chúa luôn đẹp tươi ban khắp nhân thế nơi nơi muôn đời không vơi.</vt:lpstr>
      <vt:lpstr>ĐK. Vinh danh Chúa Cha Vua thiên đình và ngôi Con Đấng cứu tinh nhân trần, cùng Ngôi Ba Chúa Thánh Linh dịu hiền, đời đời Thiên Chúa hiển vinh</vt:lpstr>
      <vt:lpstr>2. Ngàn dân Chúa hỡi cùng vang khúc ca ngợi khen, mừng Vua Chí Thánh luyến thương không bờ bến. Đoàn con dưới thế ngày đêm trên bước trở về,</vt:lpstr>
      <vt:lpstr>**lối đường tin yêu vững bền ước thề. Nguyện cầu Cha ban xuống ơn Thần Linh soi dắt chúng con vượt trên nẻo đường lành thánh, trọn đời nên nhân chứng Tin Mừng cho dương thế chân lý cao quang rạng ngời danh Chúa.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358</cp:revision>
  <dcterms:created xsi:type="dcterms:W3CDTF">2021-12-01T03:00:51Z</dcterms:created>
  <dcterms:modified xsi:type="dcterms:W3CDTF">2021-12-09T23:50:22Z</dcterms:modified>
</cp:coreProperties>
</file>