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SÓNG </a:t>
            </a:r>
            <a:r>
              <a:rPr lang="vi-VN" sz="4000" b="1">
                <a:solidFill>
                  <a:schemeClr val="bg1"/>
                </a:solidFill>
                <a:latin typeface="Times New Roman" pitchFamily="18" charset="0"/>
                <a:cs typeface="Times New Roman" pitchFamily="18" charset="0"/>
              </a:rPr>
              <a:t>THẦN </a:t>
            </a:r>
            <a:r>
              <a:rPr lang="vi-VN" sz="4000" b="1" smtClean="0">
                <a:solidFill>
                  <a:schemeClr val="bg1"/>
                </a:solidFill>
                <a:latin typeface="Times New Roman" pitchFamily="18" charset="0"/>
                <a:cs typeface="Times New Roman" pitchFamily="18" charset="0"/>
              </a:rPr>
              <a:t>NHẠC</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Đỗ </a:t>
            </a:r>
            <a:r>
              <a:rPr lang="vi-VN" sz="4000"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Sóng thần nhạc dâng cao một đêm ánh sao huy hoàng vang trong gió đông. Chúa từ trời cao sáng đã sinh trong cảnh cơ hàn làm người trần gian. Đến tìm Con Thiên Chúa lạnh run giữa nơi máng lừa không manh áo thưa. Chính vì yêu nhân thế đắm mê hố sâu tội tình Người đã giáng sinh.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tình Ngài xót thương về đây buốt giá đêm trường sưởi ấm thân con. Ôi đã bao năm rồi chờ đợi Cứu Tinh nhân loại giáng sinh. Xin tình Ngài xót thương để con vững bước can trường về tới thiên đường. Con ước mơ chân thành lòng này mãi luôn an bình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Sóng thần nhạc tung hô lời thơ chúc khen Vua trời vang lên thiết tha. Chúa nguồn ơn cứu rỗi thắp lên trong tim bao người lửa hồng an vui. Hỡi người ơi mau đến gần nôi cỏ rơm mọn hèn dâng câu kính tin. Khúc nhạc lòng yêu mến tiến dâng Ngôi Hai ra đời chuộc tội thế nhân.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3842</TotalTime>
  <Words>200</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SÓNG THẦN NHẠC  Đỗ Vy Hạ</vt:lpstr>
      <vt:lpstr>1. Sóng thần nhạc dâng cao một đêm ánh sao huy hoàng vang trong gió đông. Chúa từ trời cao sáng đã sinh trong cảnh cơ hàn làm người trần gian. Đến tìm Con Thiên Chúa lạnh run giữa nơi máng lừa không manh áo thưa. Chính vì yêu nhân thế đắm mê hố sâu tội tình Người đã giáng sinh.</vt:lpstr>
      <vt:lpstr>ĐK. Xin tình Ngài xót thương về đây buốt giá đêm trường sưởi ấm thân con. Ôi đã bao năm rồi chờ đợi Cứu Tinh nhân loại giáng sinh. Xin tình Ngài xót thương để con vững bước can trường về tới thiên đường. Con ước mơ chân thành lòng này mãi luôn an bình yêu thương.</vt:lpstr>
      <vt:lpstr>2. Sóng thần nhạc tung hô lời thơ chúc khen Vua trời vang lên thiết tha. Chúa nguồn ơn cứu rỗi thắp lên trong tim bao người lửa hồng an vui. Hỡi người ơi mau đến gần nôi cỏ rơm mọn hèn dâng câu kính tin. Khúc nhạc lòng yêu mến tiến dâng Ngôi Hai ra đời chuộc tội thế nhân.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1442</cp:revision>
  <dcterms:created xsi:type="dcterms:W3CDTF">2021-12-01T03:00:51Z</dcterms:created>
  <dcterms:modified xsi:type="dcterms:W3CDTF">2021-12-22T00:30:45Z</dcterms:modified>
</cp:coreProperties>
</file>