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SỐNG CHO </a:t>
            </a:r>
            <a:r>
              <a:rPr lang="vi-VN" sz="5400" b="1">
                <a:solidFill>
                  <a:schemeClr val="bg1"/>
                </a:solidFill>
                <a:latin typeface="Times New Roman" pitchFamily="18" charset="0"/>
                <a:cs typeface="Times New Roman" pitchFamily="18" charset="0"/>
              </a:rPr>
              <a:t>TIN </a:t>
            </a:r>
            <a:r>
              <a:rPr lang="vi-VN" sz="5400" b="1" smtClean="0">
                <a:solidFill>
                  <a:schemeClr val="bg1"/>
                </a:solidFill>
                <a:latin typeface="Times New Roman" pitchFamily="18" charset="0"/>
                <a:cs typeface="Times New Roman" pitchFamily="18" charset="0"/>
              </a:rPr>
              <a:t>MỪNG</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a:t>
            </a:r>
            <a:r>
              <a:rPr lang="vi-VN" sz="5400" b="1">
                <a:solidFill>
                  <a:schemeClr val="bg1"/>
                </a:solidFill>
                <a:latin typeface="Times New Roman" pitchFamily="18" charset="0"/>
                <a:cs typeface="Times New Roman" pitchFamily="18" charset="0"/>
              </a:rPr>
              <a:t>. Thái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Tình yêu vang vọng mọi nơi Chúa đã cất tiếng kêu mời. Mau mau ta cất bước lên đường cùng gieo tin mừng ngàn phương.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Này lời của Chúa đã vang vọng đến, tình Ngài thương mến đến hết mọi người. Mời gọi vươn tới niềm tin sáng tươi, tình người đổi mới khắp nơi hòa </a:t>
            </a:r>
            <a:r>
              <a:rPr lang="vi-VN" sz="5400" b="1">
                <a:solidFill>
                  <a:schemeClr val="bg1"/>
                </a:solidFill>
                <a:latin typeface="Times New Roman" pitchFamily="18" charset="0"/>
                <a:cs typeface="Times New Roman" pitchFamily="18" charset="0"/>
              </a:rPr>
              <a:t>vui</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Cuộc đời bôn ba tình người mau qua, đường đời hoa lá mây nước bọt bèo. Lòng mà vắng Chúa tình không vẫn không, đời mà thiếu Chúa mất công một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3319</TotalTime>
  <Words>113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SỐNG CHO TIN MỪNG  Lm. Thái Nguyên</vt:lpstr>
      <vt:lpstr>ĐK: Tình yêu vang vọng mọi nơi Chúa đã cất tiếng kêu mời. Mau mau ta cất bước lên đường cùng gieo tin mừng ngàn phương.</vt:lpstr>
      <vt:lpstr>1. Này lời của Chúa đã vang vọng đến, tình Ngài thương mến đến hết mọi người. Mời gọi vươn tới niềm tin sáng tươi, tình người đổi mới khắp nơi hòa vui.</vt:lpstr>
      <vt:lpstr>2. Cuộc đời bôn ba tình người mau qua, đường đời hoa lá mây nước bọt bèo. Lòng mà vắng Chúa tình không vẫn không, đời mà thiếu Chúa mất công một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1259</cp:revision>
  <dcterms:created xsi:type="dcterms:W3CDTF">2021-12-01T03:00:51Z</dcterms:created>
  <dcterms:modified xsi:type="dcterms:W3CDTF">2021-12-18T07:56:56Z</dcterms:modified>
</cp:coreProperties>
</file>