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SỐNG CHO </a:t>
            </a:r>
            <a:r>
              <a:rPr lang="vi-VN" sz="3600" b="1">
                <a:solidFill>
                  <a:schemeClr val="bg1"/>
                </a:solidFill>
                <a:latin typeface="Times New Roman" pitchFamily="18" charset="0"/>
                <a:cs typeface="Times New Roman" pitchFamily="18" charset="0"/>
              </a:rPr>
              <a:t>TIN </a:t>
            </a:r>
            <a:r>
              <a:rPr lang="vi-VN" sz="3600" b="1" smtClean="0">
                <a:solidFill>
                  <a:schemeClr val="bg1"/>
                </a:solidFill>
                <a:latin typeface="Times New Roman" pitchFamily="18" charset="0"/>
                <a:cs typeface="Times New Roman" pitchFamily="18" charset="0"/>
              </a:rPr>
              <a:t>MỪNG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Tình yêu vang vọng mọi nơi Chúa đã cất tiếng kêu mời. Mau mau ta cất bước lên đường cùng gieo tin mừng ngàn </a:t>
            </a:r>
            <a:r>
              <a:rPr lang="vi-VN" sz="5400" b="1">
                <a:solidFill>
                  <a:schemeClr val="bg1"/>
                </a:solidFill>
                <a:latin typeface="Times New Roman" pitchFamily="18" charset="0"/>
                <a:cs typeface="Times New Roman" pitchFamily="18" charset="0"/>
              </a:rPr>
              <a:t>phương</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Này lời của Chúa đã vang vọng đến, tình Ngài thương mến đến hết mọi người. Mời gọi vươn tới niềm tin sáng tươi, tình người đổi mới khắp nơi hòa vui.</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Cuộc đời bôn ba tình người mau qua, đường đời hoa lá mây nước bọt bèo. Lòng mà vắng Chúa tình không vẫn không, đời mà thiếu Chúa mất công một đời.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Người hãy tiến bước mà đi theo Chúa, đừng để héo úa hư mất cuộc đời. Này Lời của Chúa đã lên tiếng mời, một lòng yêu mến thiết tha người </a:t>
            </a:r>
            <a:r>
              <a:rPr lang="vi-VN" sz="5400" b="1">
                <a:solidFill>
                  <a:schemeClr val="bg1"/>
                </a:solidFill>
                <a:latin typeface="Times New Roman" pitchFamily="18" charset="0"/>
                <a:cs typeface="Times New Roman" pitchFamily="18" charset="0"/>
              </a:rPr>
              <a:t>ơi</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3091</TotalTime>
  <Words>151</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SỐNG CHO TIN MỪNG  Lm. Thái Nguyên</vt:lpstr>
      <vt:lpstr>ĐK. Tình yêu vang vọng mọi nơi Chúa đã cất tiếng kêu mời. Mau mau ta cất bước lên đường cùng gieo tin mừng ngàn phương.</vt:lpstr>
      <vt:lpstr>1. Này lời của Chúa đã vang vọng đến, tình Ngài thương mến đến hết mọi người. Mời gọi vươn tới niềm tin sáng tươi, tình người đổi mới khắp nơi hòa vui.</vt:lpstr>
      <vt:lpstr>2. Cuộc đời bôn ba tình người mau qua, đường đời hoa lá mây nước bọt bèo. Lòng mà vắng Chúa tình không vẫn không, đời mà thiếu Chúa mất công một đời.</vt:lpstr>
      <vt:lpstr>3. Người hãy tiến bước mà đi theo Chúa, đừng để héo úa hư mất cuộc đời. Này Lời của Chúa đã lên tiếng mời, một lòng yêu mến thiết tha người ơi.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1171</cp:revision>
  <dcterms:created xsi:type="dcterms:W3CDTF">2021-12-01T03:00:51Z</dcterms:created>
  <dcterms:modified xsi:type="dcterms:W3CDTF">2021-12-17T22:32:17Z</dcterms:modified>
</cp:coreProperties>
</file>