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5400" b="1">
                <a:solidFill>
                  <a:schemeClr val="bg1"/>
                </a:solidFill>
                <a:latin typeface="Times New Roman" pitchFamily="18" charset="0"/>
                <a:cs typeface="Times New Roman" pitchFamily="18" charset="0"/>
              </a:rPr>
              <a:t>Sống Thánh Lễ </a:t>
            </a:r>
            <a:r>
              <a:rPr lang="vi-VN" sz="5400" b="1">
                <a:solidFill>
                  <a:schemeClr val="bg1"/>
                </a:solidFill>
                <a:latin typeface="Times New Roman" pitchFamily="18" charset="0"/>
                <a:cs typeface="Times New Roman" pitchFamily="18" charset="0"/>
              </a:rPr>
              <a:t>Cuộc </a:t>
            </a:r>
            <a:r>
              <a:rPr lang="vi-VN" sz="5400" b="1" smtClean="0">
                <a:solidFill>
                  <a:schemeClr val="bg1"/>
                </a:solidFill>
                <a:latin typeface="Times New Roman" pitchFamily="18" charset="0"/>
                <a:cs typeface="Times New Roman" pitchFamily="18" charset="0"/>
              </a:rPr>
              <a:t>Đời</a:t>
            </a:r>
            <a:r>
              <a:rPr lang="en-US" sz="5400" b="1" smtClean="0">
                <a:solidFill>
                  <a:schemeClr val="bg1"/>
                </a:solidFill>
                <a:latin typeface="Times New Roman" pitchFamily="18" charset="0"/>
                <a:cs typeface="Times New Roman" pitchFamily="18" charset="0"/>
              </a:rPr>
              <a:t> </a:t>
            </a:r>
            <a:r>
              <a:rPr lang="vi-VN" sz="5400" b="1" smtClean="0">
                <a:solidFill>
                  <a:schemeClr val="bg1"/>
                </a:solidFill>
                <a:latin typeface="Times New Roman" pitchFamily="18" charset="0"/>
                <a:cs typeface="Times New Roman" pitchFamily="18" charset="0"/>
              </a:rPr>
              <a:t>Lm.Thái </a:t>
            </a:r>
            <a:r>
              <a:rPr lang="vi-VN" sz="5400" b="1">
                <a:solidFill>
                  <a:schemeClr val="bg1"/>
                </a:solidFill>
                <a:latin typeface="Times New Roman" pitchFamily="18" charset="0"/>
                <a:cs typeface="Times New Roman" pitchFamily="18" charset="0"/>
              </a:rPr>
              <a:t>Nguyên</a:t>
            </a:r>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Ta ra về trong tâm tình đổi mới trong ước muốn thánh thiện trong hành động chính ngay. Ta ra về sống tinh thần con Chúa rắc gieo niềm an bình yêu thương khắp mọi nơi.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2.Ta ra về với tâm hồn yêu mến và say mê dấn thân trong phục vụ hết tâm. Ta ra về với tâm hồn liêm chính sống cuộc đời thanh sạch nên nhân chứng trần gian.</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Vì cuộc đời có Chúa là lẻ sống cho ta. Vì cuộc đời có Chúa là hạnh phúc cho ta. Cho ta xây tình người trong bác ái, cho ta yêu cuộc đời trong xây dựng. Trong con tim nung nấu tình thương.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3304</TotalTime>
  <Words>138</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Sống Thánh Lễ Cuộc Đời Lm.Thái Nguyên</vt:lpstr>
      <vt:lpstr>1 Ta ra về trong tâm tình đổi mới trong ước muốn thánh thiện trong hành động chính ngay. Ta ra về sống tinh thần con Chúa rắc gieo niềm an bình yêu thương khắp mọi nơi.</vt:lpstr>
      <vt:lpstr>2.Ta ra về với tâm hồn yêu mến và say mê dấn thân trong phục vụ hết tâm. Ta ra về với tâm hồn liêm chính sống cuộc đời thanh sạch nên nhân chứng trần gian.</vt:lpstr>
      <vt:lpstr>ĐK: Vì cuộc đời có Chúa là lẻ sống cho ta. Vì cuộc đời có Chúa là hạnh phúc cho ta. Cho ta xây tình người trong bác ái, cho ta yêu cuộc đời trong xây dựng. Trong con tim nung nấu tình thương.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1249</cp:revision>
  <dcterms:created xsi:type="dcterms:W3CDTF">2021-12-01T03:00:51Z</dcterms:created>
  <dcterms:modified xsi:type="dcterms:W3CDTF">2021-12-18T07:41:35Z</dcterms:modified>
</cp:coreProperties>
</file>