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SỨ THẦN HIỆP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Hồng Trần Phạm Ðình Ðài</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Xin dâng lên Ngài bánh thơm với rượu nồng. Ga-bri-en, Ra-pha-en, Mi-ca-en hiệp dâng lên bàn thánh. Hiến lễ hôm nay đẹp tuyệt với. Kính tiến lên Cha cả cuộc đời. Xin nhờ tay Sứ Thần hiệp dâng về Ngai Chúa Ba Ngôi.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dâng nhũng ước mơ, và dâng lên tấm lòng thơ. Xin dâng trót tâm tư, và dâng âu lo buồn vui. Xin dâng lên tội lỗi, và dâng lên cả yếu đuối. Xin Cha thương rửa sạch, ban tràn muôn ơn Thánh Thần.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Xin dâng Chúa Quê Hương, và dâng lên xứ đạo con. Xin ban xuống yên, vui, và gieo mến thương mọi nơi. Xin dâng lên Việt Nam, và dâng lên toàn thế giới. Xin dâng lên nhân loại, xin Ngài ban ơn Thái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2185</TotalTime>
  <Words>168</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SỨ THẦN HIỆP DÂNG Hồng Trần Phạm Ðình Ðài</vt:lpstr>
      <vt:lpstr>ÐK. Xin dâng lên Ngài bánh thơm với rượu nồng. Ga-bri-en, Ra-pha-en, Mi-ca-en hiệp dâng lên bàn thánh. Hiến lễ hôm nay đẹp tuyệt với. Kính tiến lên Cha cả cuộc đời. Xin nhờ tay Sứ Thần hiệp dâng về Ngai Chúa Ba Ngôi.</vt:lpstr>
      <vt:lpstr>1. Xin dâng nhũng ước mơ, và dâng lên tấm lòng thơ. Xin dâng trót tâm tư, và dâng âu lo buồn vui. Xin dâng lên tội lỗi, và dâng lên cả yếu đuối. Xin Cha thương rửa sạch, ban tràn muôn ơn Thánh Thần.</vt:lpstr>
      <vt:lpstr>2. Xin dâng Chúa Quê Hương, và dâng lên xứ đạo con. Xin ban xuống yên, vui, và gieo mến thương mọi nơi. Xin dâng lên Việt Nam, và dâng lên toàn thế giới. Xin dâng lên nhân loại, xin Ngài ban ơn Thái bình.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837</cp:revision>
  <dcterms:created xsi:type="dcterms:W3CDTF">2021-12-01T03:00:51Z</dcterms:created>
  <dcterms:modified xsi:type="dcterms:W3CDTF">2021-12-14T07:32:21Z</dcterms:modified>
</cp:coreProperties>
</file>