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SỰ SỐNG ĐÃ </a:t>
            </a:r>
            <a:r>
              <a:rPr lang="vi-VN" sz="3600" b="1">
                <a:solidFill>
                  <a:schemeClr val="bg1"/>
                </a:solidFill>
                <a:latin typeface="Times New Roman" pitchFamily="18" charset="0"/>
                <a:cs typeface="Times New Roman" pitchFamily="18" charset="0"/>
              </a:rPr>
              <a:t>ĐỔI </a:t>
            </a:r>
            <a:r>
              <a:rPr lang="vi-VN" sz="3600" b="1" smtClean="0">
                <a:solidFill>
                  <a:schemeClr val="bg1"/>
                </a:solidFill>
                <a:latin typeface="Times New Roman" pitchFamily="18" charset="0"/>
                <a:cs typeface="Times New Roman" pitchFamily="18" charset="0"/>
              </a:rPr>
              <a:t>THAY</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Sự sống đã đổi thay không mất đi đâu nào, cuộc sống đã ngừng trôi tìm về bên tình Chúa. Tình Ngài cuốn tôi theo đi tìm nguồn hạnh phúc. Ở bên kia cõi đời, Chúa đang đợi chờ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Đời người ngắn ngủi thay như phù du đón ánh đèn vàng. Đời người sẽ đổi thay như đêm tàn bình minh lai đến. Qua đi rét đông dài nhường chỗ lại mùa xuân ấm áp. Đổi thay kiếp con người tìm lại được hạnh phúc đời </a:t>
            </a:r>
            <a:r>
              <a:rPr lang="vi-VN" b="1">
                <a:solidFill>
                  <a:schemeClr val="bg1"/>
                </a:solidFill>
                <a:latin typeface="Times New Roman" pitchFamily="18" charset="0"/>
                <a:cs typeface="Times New Roman" pitchFamily="18" charset="0"/>
              </a:rPr>
              <a:t>sau</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Cuộc đời giống làn mây hợp rồi tan biến đổi từng giờ. Cuộc đời mãi đổi thay như sao trời vần xoay chuyển đổi. Qua đi chốn gian trần tìm thấy được bình an hạnh phúc. Quê hương chốn thiên đàng lừ chỗ ở vĩnh cửu đời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3067</TotalTime>
  <Words>164</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SỰ SỐNG ĐÃ ĐỔI THAY  Phan Hùng</vt:lpstr>
      <vt:lpstr>ĐK. Sự sống đã đổi thay không mất đi đâu nào, cuộc sống đã ngừng trôi tìm về bên tình Chúa. Tình Ngài cuốn tôi theo đi tìm nguồn hạnh phúc. Ở bên kia cõi đời, Chúa đang đợi chờ ta.</vt:lpstr>
      <vt:lpstr>1. Đời người ngắn ngủi thay như phù du đón ánh đèn vàng. Đời người sẽ đổi thay như đêm tàn bình minh lai đến. Qua đi rét đông dài nhường chỗ lại mùa xuân ấm áp. Đổi thay kiếp con người tìm lại được hạnh phúc đời sau.</vt:lpstr>
      <vt:lpstr>2. Cuộc đời giống làn mây hợp rồi tan biến đổi từng giờ. Cuộc đời mãi đổi thay như sao trời vần xoay chuyển đổi. Qua đi chốn gian trần tìm thấy được bình an hạnh phúc. Quê hương chốn thiên đàng lừ chỗ ở vĩnh cửu đời ta.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1159</cp:revision>
  <dcterms:created xsi:type="dcterms:W3CDTF">2021-12-01T03:00:51Z</dcterms:created>
  <dcterms:modified xsi:type="dcterms:W3CDTF">2021-12-17T12:13:57Z</dcterms:modified>
</cp:coreProperties>
</file>