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smtClean="0">
                <a:solidFill>
                  <a:schemeClr val="bg1"/>
                </a:solidFill>
                <a:latin typeface="Times New Roman" pitchFamily="18" charset="0"/>
                <a:cs typeface="Times New Roman" pitchFamily="18" charset="0"/>
              </a:rPr>
              <a:t>TA </a:t>
            </a:r>
            <a:r>
              <a:rPr lang="vi-VN" sz="4800" b="1">
                <a:solidFill>
                  <a:schemeClr val="bg1"/>
                </a:solidFill>
                <a:latin typeface="Times New Roman" pitchFamily="18" charset="0"/>
                <a:cs typeface="Times New Roman" pitchFamily="18" charset="0"/>
              </a:rPr>
              <a:t>HƯỚNG TÂM HỒN LÊN</a:t>
            </a:r>
            <a:r>
              <a:rPr lang="vi-VN" sz="5400" b="1">
                <a:solidFill>
                  <a:schemeClr val="bg1"/>
                </a:solidFill>
                <a:latin typeface="Times New Roman" pitchFamily="18" charset="0"/>
                <a:cs typeface="Times New Roman" pitchFamily="18" charset="0"/>
              </a:rPr>
              <a:t/>
            </a:r>
            <a:br>
              <a:rPr lang="vi-VN" sz="5400" b="1">
                <a:solidFill>
                  <a:schemeClr val="bg1"/>
                </a:solidFill>
                <a:latin typeface="Times New Roman" pitchFamily="18" charset="0"/>
                <a:cs typeface="Times New Roman" pitchFamily="18" charset="0"/>
              </a:rPr>
            </a:br>
            <a:r>
              <a:rPr lang="vi-VN" sz="5400" b="1">
                <a:solidFill>
                  <a:schemeClr val="bg1"/>
                </a:solidFill>
                <a:latin typeface="Times New Roman" pitchFamily="18" charset="0"/>
                <a:cs typeface="Times New Roman" pitchFamily="18" charset="0"/>
              </a:rPr>
              <a:t>    Lm. Dao Kim</a:t>
            </a:r>
            <a:endParaRPr lang="en-US" sz="72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Ta hướng tâm hồn lên đón chờ ngày Chúa đến. Chúa sẽ đem an hòa Ngài ban cho thế trần. Chúa sẽ đem hân hoan Ngài thương tô thắm cõi đời. Ta hướng tâm hồn lên đón chờ ngày Chúa đến Chúa sẽ cho nhân loại nguồn ơn cứu thoát vô cùng.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1.Nguyện </a:t>
            </a:r>
            <a:r>
              <a:rPr lang="vi-VN" sz="4800" b="1">
                <a:solidFill>
                  <a:schemeClr val="bg1"/>
                </a:solidFill>
                <a:latin typeface="Times New Roman" pitchFamily="18" charset="0"/>
                <a:cs typeface="Times New Roman" pitchFamily="18" charset="0"/>
              </a:rPr>
              <a:t>Chúa nhớ lời giao ước ngàn xưa Chúa đã ký kết với tổ phụ chúng tôi. Nguyện ơn hòa bình của Chúa lấp đầy thế gian tội tình và ban ơn phúc trường sinh.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Lạy Chúa! Con hằng mơ ước ngày đêm đến giờ ơn phúc tuôn đổ tràn chúng nhân. Lòng con nguyện cầu cùng Chúa xóa mờ bất công hận thù và cho nhân thế bình an.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Lạy Chúa! Bao ngày thao thức triền miên con cầu xin Chúa thương rửa sạch vết nhơ. Hồn con tràn đầy thống hối rã rời suốt bao năm trời nguyện xin Chúa đến ủi an.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TotalTime>
  <Words>180</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TA HƯỚNG TÂM HỒN LÊN     Lm. Dao Kim</vt:lpstr>
      <vt:lpstr>ĐK: Ta hướng tâm hồn lên đón chờ ngày Chúa đến. Chúa sẽ đem an hòa Ngài ban cho thế trần. Chúa sẽ đem hân hoan Ngài thương tô thắm cõi đời. Ta hướng tâm hồn lên đón chờ ngày Chúa đến Chúa sẽ cho nhân loại nguồn ơn cứu thoát vô cùng.</vt:lpstr>
      <vt:lpstr>1.Nguyện Chúa nhớ lời giao ước ngàn xưa Chúa đã ký kết với tổ phụ chúng tôi. Nguyện ơn hòa bình của Chúa lấp đầy thế gian tội tình và ban ơn phúc trường sinh.</vt:lpstr>
      <vt:lpstr>2. Lạy Chúa! Con hằng mơ ước ngày đêm đến giờ ơn phúc tuôn đổ tràn chúng nhân. Lòng con nguyện cầu cùng Chúa xóa mờ bất công hận thù và cho nhân thế bình an.</vt:lpstr>
      <vt:lpstr>3. Lạy Chúa! Bao ngày thao thức triền miên con cầu xin Chúa thương rửa sạch vết nhơ. Hồn con tràn đầy thống hối rã rời suốt bao năm trời nguyện xin Chúa đến ủi an.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58</cp:revision>
  <dcterms:created xsi:type="dcterms:W3CDTF">2021-12-01T03:00:51Z</dcterms:created>
  <dcterms:modified xsi:type="dcterms:W3CDTF">2021-12-01T07:45:08Z</dcterms:modified>
</cp:coreProperties>
</file>