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THAN VAN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(Nhập lễ 19 TN năm C)</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Trầm Thiên Thu</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1/. Lạy Chúa, xin Ngài hãy trỗi dậy ngay, bênh vực quyền lợi của Ngài, bênh vực công lý Chúa đây. Xin Ngài nhớ mãi rằng quân điên rồ mỉa mai, quân thù còn gào thét hoài, nhìn người tìm kiếm Ngài đây.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ĐK: Lạy Chúa ! Xin Ngài nhìn lại Giao Ước khi xưa. Xin đừng để người bị ức tủi hổ ra về. Nhưng cho người sống cơ bần ngời ca Danh Chúa. Xin đừng mải quên Dân Chúa thống khổ ê chề.</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b="1">
                <a:solidFill>
                  <a:schemeClr val="bg1"/>
                </a:solidFill>
                <a:latin typeface="Times New Roman" pitchFamily="18" charset="0"/>
                <a:cs typeface="Times New Roman" pitchFamily="18" charset="0"/>
              </a:rPr>
              <a:t>2/. Thánh Thánh quân thù đã phá đổ tan, quân thù tự hào thét gầm, xúc phạm Danh Chúa chí nhân. Đâu còn thấy nữa điềm thiêng hay là sứ ngôn, ôi Ngài từ hậu vô ngần, mà Ngài đành cứ lặng im.</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807</TotalTime>
  <Words>151</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THAN VAN (Nhập lễ 19 TN năm C) Trầm Thiên Thu</vt:lpstr>
      <vt:lpstr>1/. Lạy Chúa, xin Ngài hãy trỗi dậy ngay, bênh vực quyền lợi của Ngài, bênh vực công lý Chúa đây. Xin Ngài nhớ mãi rằng quân điên rồ mỉa mai, quân thù còn gào thét hoài, nhìn người tìm kiếm Ngài đây.</vt:lpstr>
      <vt:lpstr>ĐK: Lạy Chúa ! Xin Ngài nhìn lại Giao Ước khi xưa. Xin đừng để người bị ức tủi hổ ra về. Nhưng cho người sống cơ bần ngời ca Danh Chúa. Xin đừng mải quên Dân Chúa thống khổ ê chề.</vt:lpstr>
      <vt:lpstr>2/. Thánh Thánh quân thù đã phá đổ tan, quân thù tự hào thét gầm, xúc phạm Danh Chúa chí nhân. Đâu còn thấy nữa điềm thiêng hay là sứ ngôn, ôi Ngài từ hậu vô ngần, mà Ngài đành cứ lặng im.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233</cp:revision>
  <dcterms:created xsi:type="dcterms:W3CDTF">2021-12-01T03:00:51Z</dcterms:created>
  <dcterms:modified xsi:type="dcterms:W3CDTF">2021-12-05T11:43:19Z</dcterms:modified>
</cp:coreProperties>
</file>