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B449-6E78-49D4-A194-A69DD4503C43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AD34C-23B0-4F70-9D0E-389F2AB33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42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27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92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3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5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8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6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9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1FD28-D56B-4E7C-BC27-9F2609C336BB}" type="datetimeFigureOut">
              <a:rPr lang="en-US" smtClean="0"/>
              <a:t>12/2/2021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0A510-EC75-4F31-8738-C459BD90D8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1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6600" b="1" smtClean="0">
                <a:solidFill>
                  <a:srgbClr val="FF0000"/>
                </a:solidFill>
              </a:rPr>
              <a:t>Thánh Vịnh 95</a:t>
            </a:r>
            <a:br>
              <a:rPr lang="en-US" sz="6600" b="1" smtClean="0">
                <a:solidFill>
                  <a:srgbClr val="FF0000"/>
                </a:solidFill>
              </a:rPr>
            </a:br>
            <a:r>
              <a:rPr lang="en-US" sz="6600" b="1" smtClean="0">
                <a:solidFill>
                  <a:srgbClr val="FF0000"/>
                </a:solidFill>
              </a:rPr>
              <a:t>Lễ Đêm Giáng Sinh</a:t>
            </a:r>
            <a:br>
              <a:rPr lang="en-US" sz="6600" b="1" smtClean="0">
                <a:solidFill>
                  <a:srgbClr val="FF0000"/>
                </a:solidFill>
              </a:rPr>
            </a:br>
            <a:r>
              <a:rPr lang="en-US" sz="6600" b="1" smtClean="0">
                <a:solidFill>
                  <a:srgbClr val="FF0000"/>
                </a:solidFill>
              </a:rPr>
              <a:t>Lm Kim Long</a:t>
            </a:r>
            <a:endParaRPr lang="en-US" sz="6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7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</a:rPr>
              <a:t>Đk:</a:t>
            </a:r>
            <a:r>
              <a:rPr lang="en-US" sz="6600" b="1" smtClean="0">
                <a:solidFill>
                  <a:srgbClr val="003399"/>
                </a:solidFill>
              </a:rPr>
              <a:t> Hôm nay Dấng Cứu Thế đã giáng sinh cho chúng ta. Người là Đức Kitô là Chúa Chúng ta. </a:t>
            </a:r>
            <a:endParaRPr lang="en-US" sz="66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</a:rPr>
              <a:t>Tk1:</a:t>
            </a:r>
            <a:r>
              <a:rPr lang="en-US" sz="5400" b="1" smtClean="0">
                <a:solidFill>
                  <a:srgbClr val="003399"/>
                </a:solidFill>
              </a:rPr>
              <a:t> Hát lên mừng Chúa một bài ca mới, hát lên mừng Chúa hỡi tất cả địa cầu, hát lên mừng Chúa, hãy chúc tụng Thánh Danh.</a:t>
            </a:r>
            <a:endParaRPr lang="en-US" sz="54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</a:rPr>
              <a:t>Tk2:</a:t>
            </a:r>
            <a:r>
              <a:rPr lang="en-US" sz="5400" b="1" smtClean="0">
                <a:solidFill>
                  <a:srgbClr val="003399"/>
                </a:solidFill>
              </a:rPr>
              <a:t> Phúc ân độ thế ngày ngày loan báo, nói cho vạn quốc biết rõ vinh hiển Ngài, các dân đều thấy những vĩ ngiệp tay Ngài.</a:t>
            </a:r>
            <a:endParaRPr lang="en-US" sz="54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</a:rPr>
              <a:t>Tk3:</a:t>
            </a:r>
            <a:r>
              <a:rPr lang="en-US" sz="5400" b="1" smtClean="0">
                <a:solidFill>
                  <a:srgbClr val="003399"/>
                </a:solidFill>
              </a:rPr>
              <a:t> Đất mau nhảy múa trời nào vui lên, biển khơi gầm thét với tất cả hải vật, cả cây rừng hãy hát xướng cùng cây đồng.</a:t>
            </a:r>
            <a:endParaRPr lang="en-US" sz="54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</a:rPr>
              <a:t>Tk4:</a:t>
            </a:r>
            <a:r>
              <a:rPr lang="en-US" sz="5400" b="1" smtClean="0">
                <a:solidFill>
                  <a:srgbClr val="003399"/>
                </a:solidFill>
              </a:rPr>
              <a:t> Hát lên mừng Chúa vì Ngài ngự đến xét xử trần thế đúng phép công minh Ngài. Xét xử vạn quốc, phán quyết Ngài công bình.</a:t>
            </a:r>
            <a:endParaRPr lang="en-US" sz="5400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u="sng" smtClean="0">
                <a:solidFill>
                  <a:srgbClr val="FF0000"/>
                </a:solidFill>
              </a:rPr>
              <a:t>Alleluia-alleluia:</a:t>
            </a:r>
            <a:r>
              <a:rPr lang="en-US" sz="5400" b="1" smtClean="0">
                <a:solidFill>
                  <a:srgbClr val="003399"/>
                </a:solidFill>
              </a:rPr>
              <a:t> Ta báo cho các ngươi một niền vui trọng đại: Hôm nay Đấng Cứu Thế là Chúa đã giáng sinh cho các ngươi. </a:t>
            </a:r>
            <a:r>
              <a:rPr lang="en-US" sz="5400" b="1" u="sng" smtClean="0">
                <a:solidFill>
                  <a:srgbClr val="FF0000"/>
                </a:solidFill>
              </a:rPr>
              <a:t>Alleluia.</a:t>
            </a:r>
            <a:endParaRPr lang="en-US" sz="5400" b="1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">
      <a:majorFont>
        <a:latin typeface="Times New Roman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180</Words>
  <Application>Microsoft Office PowerPoint</Application>
  <PresentationFormat>On-screen Show (16:9)</PresentationFormat>
  <Paragraphs>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Thánh Vịnh 95 Lễ Đêm Giáng Sinh Lm Kim Long</vt:lpstr>
      <vt:lpstr>Đk: Hôm nay Dấng Cứu Thế đã giáng sinh cho chúng ta. Người là Đức Kitô là Chúa Chúng ta. </vt:lpstr>
      <vt:lpstr>Tk1: Hát lên mừng Chúa một bài ca mới, hát lên mừng Chúa hỡi tất cả địa cầu, hát lên mừng Chúa, hãy chúc tụng Thánh Danh.</vt:lpstr>
      <vt:lpstr>Tk2: Phúc ân độ thế ngày ngày loan báo, nói cho vạn quốc biết rõ vinh hiển Ngài, các dân đều thấy những vĩ ngiệp tay Ngài.</vt:lpstr>
      <vt:lpstr>Tk3: Đất mau nhảy múa trời nào vui lên, biển khơi gầm thét với tất cả hải vật, cả cây rừng hãy hát xướng cùng cây đồng.</vt:lpstr>
      <vt:lpstr>Tk4: Hát lên mừng Chúa vì Ngài ngự đến xét xử trần thế đúng phép công minh Ngài. Xét xử vạn quốc, phán quyết Ngài công bình.</vt:lpstr>
      <vt:lpstr>PowerPoint Presentation</vt:lpstr>
      <vt:lpstr>Alleluia-alleluia: Ta báo cho các ngươi một niền vui trọng đại: Hôm nay Đấng Cứu Thế là Chúa đã giáng sinh cho các ngươi. Alleluia.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95 Lễ Đêm Giáng Sinh Lm Kim Long</dc:title>
  <dc:creator>Hung Nam</dc:creator>
  <cp:lastModifiedBy>Hung Nam</cp:lastModifiedBy>
  <cp:revision>3</cp:revision>
  <dcterms:created xsi:type="dcterms:W3CDTF">2021-12-02T00:20:43Z</dcterms:created>
  <dcterms:modified xsi:type="dcterms:W3CDTF">2021-12-02T00:42:59Z</dcterms:modified>
</cp:coreProperties>
</file>