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FF"/>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101" d="100"/>
          <a:sy n="101" d="100"/>
        </p:scale>
        <p:origin x="-35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A1B449-6E78-49D4-A194-A69DD4503C43}"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FAD34C-23B0-4F70-9D0E-389F2AB330B6}" type="slidenum">
              <a:rPr lang="en-US" smtClean="0"/>
              <a:t>‹#›</a:t>
            </a:fld>
            <a:endParaRPr lang="en-US"/>
          </a:p>
        </p:txBody>
      </p:sp>
    </p:spTree>
    <p:extLst>
      <p:ext uri="{BB962C8B-B14F-4D97-AF65-F5344CB8AC3E}">
        <p14:creationId xmlns:p14="http://schemas.microsoft.com/office/powerpoint/2010/main" val="2144542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A1FD28-D56B-4E7C-BC27-9F2609C336B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3783732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1FD28-D56B-4E7C-BC27-9F2609C336B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2122276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1FD28-D56B-4E7C-BC27-9F2609C336B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3280084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1FD28-D56B-4E7C-BC27-9F2609C336B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1965092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A1FD28-D56B-4E7C-BC27-9F2609C336BB}"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1475331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A1FD28-D56B-4E7C-BC27-9F2609C336BB}"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1615057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A1FD28-D56B-4E7C-BC27-9F2609C336BB}"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379354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A1FD28-D56B-4E7C-BC27-9F2609C336BB}"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132688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1FD28-D56B-4E7C-BC27-9F2609C336BB}"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918787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A1FD28-D56B-4E7C-BC27-9F2609C336BB}"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2276168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A1FD28-D56B-4E7C-BC27-9F2609C336BB}"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50A510-EC75-4F31-8738-C459BD90D8F4}" type="slidenum">
              <a:rPr lang="en-US" smtClean="0"/>
              <a:t>‹#›</a:t>
            </a:fld>
            <a:endParaRPr lang="en-US"/>
          </a:p>
        </p:txBody>
      </p:sp>
    </p:spTree>
    <p:extLst>
      <p:ext uri="{BB962C8B-B14F-4D97-AF65-F5344CB8AC3E}">
        <p14:creationId xmlns:p14="http://schemas.microsoft.com/office/powerpoint/2010/main" val="47949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DA1FD28-D56B-4E7C-BC27-9F2609C336BB}"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950A510-EC75-4F31-8738-C459BD90D8F4}" type="slidenum">
              <a:rPr lang="en-US" smtClean="0"/>
              <a:t>‹#›</a:t>
            </a:fld>
            <a:endParaRPr lang="en-US"/>
          </a:p>
        </p:txBody>
      </p:sp>
    </p:spTree>
    <p:extLst>
      <p:ext uri="{BB962C8B-B14F-4D97-AF65-F5344CB8AC3E}">
        <p14:creationId xmlns:p14="http://schemas.microsoft.com/office/powerpoint/2010/main" val="31817169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6600" b="1" smtClean="0">
                <a:solidFill>
                  <a:srgbClr val="FF0000"/>
                </a:solidFill>
              </a:rPr>
              <a:t>Thánh Vịnh 97</a:t>
            </a:r>
            <a:br>
              <a:rPr lang="en-US" sz="6600" b="1" smtClean="0">
                <a:solidFill>
                  <a:srgbClr val="FF0000"/>
                </a:solidFill>
              </a:rPr>
            </a:br>
            <a:r>
              <a:rPr lang="en-US" sz="6600" b="1" smtClean="0">
                <a:solidFill>
                  <a:srgbClr val="FF0000"/>
                </a:solidFill>
              </a:rPr>
              <a:t>Lễ Ngày Giáng Sinh</a:t>
            </a:r>
            <a:br>
              <a:rPr lang="en-US" sz="6600" b="1" smtClean="0">
                <a:solidFill>
                  <a:srgbClr val="FF0000"/>
                </a:solidFill>
              </a:rPr>
            </a:br>
            <a:r>
              <a:rPr lang="en-US" sz="6600" b="1" smtClean="0">
                <a:solidFill>
                  <a:srgbClr val="FF0000"/>
                </a:solidFill>
              </a:rPr>
              <a:t>Lm Kim Long</a:t>
            </a:r>
            <a:endParaRPr lang="en-US" sz="6600" b="1">
              <a:solidFill>
                <a:srgbClr val="FF0000"/>
              </a:solidFill>
            </a:endParaRPr>
          </a:p>
        </p:txBody>
      </p:sp>
    </p:spTree>
    <p:extLst>
      <p:ext uri="{BB962C8B-B14F-4D97-AF65-F5344CB8AC3E}">
        <p14:creationId xmlns:p14="http://schemas.microsoft.com/office/powerpoint/2010/main" val="2525177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b="1" u="sng" smtClean="0">
                <a:solidFill>
                  <a:srgbClr val="FF0000"/>
                </a:solidFill>
              </a:rPr>
              <a:t>Đk:</a:t>
            </a:r>
            <a:r>
              <a:rPr lang="en-US" sz="7200" b="1" smtClean="0">
                <a:solidFill>
                  <a:srgbClr val="003399"/>
                </a:solidFill>
              </a:rPr>
              <a:t> Toàn cõi đất này xem thấy ơn cứu độ của Thiên Chúa chúng ta. </a:t>
            </a:r>
            <a:endParaRPr lang="en-US" sz="7200"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en-US" sz="5400" b="1" u="sng" smtClean="0">
                <a:solidFill>
                  <a:srgbClr val="FF0000"/>
                </a:solidFill>
              </a:rPr>
              <a:t>Tk1:</a:t>
            </a:r>
            <a:r>
              <a:rPr lang="en-US" sz="5400" b="1" smtClean="0">
                <a:solidFill>
                  <a:srgbClr val="003399"/>
                </a:solidFill>
              </a:rPr>
              <a:t> Hát lên một khúc tân ca ngợi khen Chúa Trời, vì Chúa đã tạo tác biết bao kỳ công. Nhờ tay thực uy dũng Ngài đã vinh thắng, vinh thắng nhờ cánh tay thánh thiện của Người.</a:t>
            </a:r>
            <a:endParaRPr lang="en-US" sz="5400"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en-US" sz="5400" b="1" u="sng" smtClean="0">
                <a:solidFill>
                  <a:srgbClr val="FF0000"/>
                </a:solidFill>
              </a:rPr>
              <a:t>Tk2:</a:t>
            </a:r>
            <a:r>
              <a:rPr lang="en-US" sz="5400" b="1" smtClean="0">
                <a:solidFill>
                  <a:srgbClr val="003399"/>
                </a:solidFill>
              </a:rPr>
              <a:t> Chúa nay dọi chiếu trên ta hồng ân cứu độ. Mạc khải cùng vạn quốc đức công bình đây. Tình thương, lòng trung tín rầy Ngài lại nhớ, ban xuống nhà Ích-dien, chính dân riêng Ngài.</a:t>
            </a:r>
            <a:endParaRPr lang="en-US" sz="5400"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en-US" sz="5400" b="1" u="sng" smtClean="0">
                <a:solidFill>
                  <a:srgbClr val="FF0000"/>
                </a:solidFill>
              </a:rPr>
              <a:t>Tk3:</a:t>
            </a:r>
            <a:r>
              <a:rPr lang="en-US" sz="5400" b="1" smtClean="0">
                <a:solidFill>
                  <a:srgbClr val="003399"/>
                </a:solidFill>
              </a:rPr>
              <a:t> Khắp nơi toàn cõi dương gian rầy đã ngắm nhìn, nhìn Chúa dùng quyền phép cứu độ trần gian. Nào mau ngợi khen Chúa, địa cầu muôn nơi, vui mừng đàn hát lên, hỉ hoan reo hò.</a:t>
            </a:r>
            <a:endParaRPr lang="en-US" sz="5400"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FF0000"/>
                </a:solidFill>
              </a:rPr>
              <a:t>Tk4:</a:t>
            </a:r>
            <a:r>
              <a:rPr lang="en-US" sz="5400" b="1" smtClean="0">
                <a:solidFill>
                  <a:srgbClr val="003399"/>
                </a:solidFill>
              </a:rPr>
              <a:t> Hãy mau đàn hát lên đi mừng vui kính Ngài, hòa khúc nhạc cầm trỗi, cất cao giọng ca, Kèn vang điệu réo rắt hòa chen tiếng ốc, dâng Chúa, vị quốc vương để tung hô Ngài.</a:t>
            </a:r>
            <a:endParaRPr lang="en-US" sz="5400"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b="1" u="sng" smtClean="0">
                <a:solidFill>
                  <a:srgbClr val="FF0000"/>
                </a:solidFill>
              </a:rPr>
              <a:t>Alleluia-alleluia:</a:t>
            </a:r>
            <a:r>
              <a:rPr lang="en-US" sz="5400" b="1" smtClean="0">
                <a:solidFill>
                  <a:srgbClr val="003399"/>
                </a:solidFill>
              </a:rPr>
              <a:t> Ngày thánh đã rọi sáng trên chúng ta, hỡi muôn dân hãy đến thờ lạy Chúa. Vì hôm náy ánh sáng huy hoàng đã chiếu tỏa khắp địa cầu. </a:t>
            </a:r>
            <a:r>
              <a:rPr lang="en-US" sz="5400" b="1" u="sng" smtClean="0">
                <a:solidFill>
                  <a:srgbClr val="FF0000"/>
                </a:solidFill>
              </a:rPr>
              <a:t>Alleluia.</a:t>
            </a:r>
            <a:endParaRPr lang="en-US" sz="5400" b="1" u="sng">
              <a:solidFill>
                <a:srgbClr val="FF0000"/>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endParaRPr>
          </a:p>
        </p:txBody>
      </p:sp>
    </p:spTree>
    <p:extLst>
      <p:ext uri="{BB962C8B-B14F-4D97-AF65-F5344CB8AC3E}">
        <p14:creationId xmlns:p14="http://schemas.microsoft.com/office/powerpoint/2010/main" val="485377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mes">
      <a:majorFont>
        <a:latin typeface="Times New Roman"/>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233</Words>
  <Application>Microsoft Office PowerPoint</Application>
  <PresentationFormat>On-screen Show (16:9)</PresentationFormat>
  <Paragraphs>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Thánh Vịnh 97 Lễ Ngày Giáng Sinh Lm Kim Long</vt:lpstr>
      <vt:lpstr>Đk: Toàn cõi đất này xem thấy ơn cứu độ của Thiên Chúa chúng ta. </vt:lpstr>
      <vt:lpstr>Tk1: Hát lên một khúc tân ca ngợi khen Chúa Trời, vì Chúa đã tạo tác biết bao kỳ công. Nhờ tay thực uy dũng Ngài đã vinh thắng, vinh thắng nhờ cánh tay thánh thiện của Người.</vt:lpstr>
      <vt:lpstr>Tk2: Chúa nay dọi chiếu trên ta hồng ân cứu độ. Mạc khải cùng vạn quốc đức công bình đây. Tình thương, lòng trung tín rầy Ngài lại nhớ, ban xuống nhà Ích-dien, chính dân riêng Ngài.</vt:lpstr>
      <vt:lpstr>Tk3: Khắp nơi toàn cõi dương gian rầy đã ngắm nhìn, nhìn Chúa dùng quyền phép cứu độ trần gian. Nào mau ngợi khen Chúa, địa cầu muôn nơi, vui mừng đàn hát lên, hỉ hoan reo hò.</vt:lpstr>
      <vt:lpstr>Tk4: Hãy mau đàn hát lên đi mừng vui kính Ngài, hòa khúc nhạc cầm trỗi, cất cao giọng ca, Kèn vang điệu réo rắt hòa chen tiếng ốc, dâng Chúa, vị quốc vương để tung hô Ngài.</vt:lpstr>
      <vt:lpstr>PowerPoint Presentation</vt:lpstr>
      <vt:lpstr>Alleluia-alleluia: Ngày thánh đã rọi sáng trên chúng ta, hỡi muôn dân hãy đến thờ lạy Chúa. Vì hôm náy ánh sáng huy hoàng đã chiếu tỏa khắp địa cầu. Alleluia.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95 Lễ Đêm Giáng Sinh Lm Kim Long</dc:title>
  <dc:creator>Hung Nam</dc:creator>
  <cp:lastModifiedBy>Hung Nam</cp:lastModifiedBy>
  <cp:revision>5</cp:revision>
  <dcterms:created xsi:type="dcterms:W3CDTF">2021-12-02T00:20:43Z</dcterms:created>
  <dcterms:modified xsi:type="dcterms:W3CDTF">2021-12-02T01:01:14Z</dcterms:modified>
</cp:coreProperties>
</file>