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THAO THỨC </a:t>
            </a:r>
            <a:r>
              <a:rPr lang="vi-VN" sz="3600" b="1">
                <a:solidFill>
                  <a:schemeClr val="bg1"/>
                </a:solidFill>
                <a:latin typeface="Times New Roman" pitchFamily="18" charset="0"/>
                <a:cs typeface="Times New Roman" pitchFamily="18" charset="0"/>
              </a:rPr>
              <a:t>MỘT </a:t>
            </a:r>
            <a:r>
              <a:rPr lang="vi-VN" sz="3600" b="1" smtClean="0">
                <a:solidFill>
                  <a:schemeClr val="bg1"/>
                </a:solidFill>
                <a:latin typeface="Times New Roman" pitchFamily="18" charset="0"/>
                <a:cs typeface="Times New Roman" pitchFamily="18" charset="0"/>
              </a:rPr>
              <a:t>ĐỜI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Trên muôn nẻo đường đời con vẫn đi tìm Chúa, trong từng nỗi khát khao hồn con thao thức khôn vơi. Con đi tìm Chúa trong muôn ngàn nơi chẳng bao giờ ngơi nhưng rồi cảm thấy xa vời. Con đi tìm Chúa trong muôn ngàn hướng nhưng lòng luôn vấn vương trên con đường ngọy yêu thương.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ĐK. Con tìm Chúa hay Chúa tìm con trên muôn vạn nẻo đường? Con chờ Chúa hay Chúa chờ con qua canh dài đêm trường? Con chọn Chúa hay Chúa chọn con giữa muôn người dương thế? Chúa ở trong con, Chúa chờ đợi con, Chúa đã chọn con đi trước nhan Ngài. Lòng mến đầy vơi, con vui ca ngợi tình thương Chúa muôn muôn đời.</a:t>
            </a:r>
            <a:endParaRPr lang="vi-VN" sz="3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Qua bao nỗi nhọc nhằn con vẫn mong chờ Chúa, qua từng lúc khó khăn hồn con thao thức băn khoăn. Con mong chờ Chúa, âm thầm nài van những khi lầm than nhưng rồi cảm thấy nguy nàn. Con luôn chờ Chúa ra tay phù giúp nhưng lòng vẫn đắn đo trong tâm hồn đầy âu lo.</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3. Qua bao nỗi thăng trầm con vẫn luôn chọn Chúa, khi đời bao trái ngang hồn con thao thức hoang mang. Con luôn chọn Chúa, qua bao đổi thay vẫn một niềm tin nhưng rồi cảm thấy im lìm. Con luôn chọn Chúa qua bao cuộc sống nhưng lòng vẫn khát mong trong thân phận người hư không.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3813</TotalTime>
  <Words>278</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THAO THỨC MỘT ĐỜI  Lm. Thái Nguyên</vt:lpstr>
      <vt:lpstr>1. Trên muôn nẻo đường đời con vẫn đi tìm Chúa, trong từng nỗi khát khao hồn con thao thức khôn vơi. Con đi tìm Chúa trong muôn ngàn nơi chẳng bao giờ ngơi nhưng rồi cảm thấy xa vời. Con đi tìm Chúa trong muôn ngàn hướng nhưng lòng luôn vấn vương trên con đường ngọy yêu thương.</vt:lpstr>
      <vt:lpstr>ĐK. Con tìm Chúa hay Chúa tìm con trên muôn vạn nẻo đường? Con chờ Chúa hay Chúa chờ con qua canh dài đêm trường? Con chọn Chúa hay Chúa chọn con giữa muôn người dương thế? Chúa ở trong con, Chúa chờ đợi con, Chúa đã chọn con đi trước nhan Ngài. Lòng mến đầy vơi, con vui ca ngợi tình thương Chúa muôn muôn đời.</vt:lpstr>
      <vt:lpstr>2. Qua bao nỗi nhọc nhằn con vẫn mong chờ Chúa, qua từng lúc khó khăn hồn con thao thức băn khoăn. Con mong chờ Chúa, âm thầm nài van những khi lầm than nhưng rồi cảm thấy nguy nàn. Con luôn chờ Chúa ra tay phù giúp nhưng lòng vẫn đắn đo trong tâm hồn đầy âu lo.</vt:lpstr>
      <vt:lpstr>3. Qua bao nỗi thăng trầm con vẫn luôn chọn Chúa, khi đời bao trái ngang hồn con thao thức hoang mang. Con luôn chọn Chúa, qua bao đổi thay vẫn một niềm tin nhưng rồi cảm thấy im lìm. Con luôn chọn Chúa qua bao cuộc sống nhưng lòng vẫn khát mong trong thân phận người hư không.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1409</cp:revision>
  <dcterms:created xsi:type="dcterms:W3CDTF">2021-12-01T03:00:51Z</dcterms:created>
  <dcterms:modified xsi:type="dcterms:W3CDTF">2021-12-28T22:32:43Z</dcterms:modified>
</cp:coreProperties>
</file>