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THAY CỦA LỄ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Xin dâng Ngài bánh này là xác thân mọn hèn. Xin dâng ly rượu này với trọn tình con yêu </a:t>
            </a:r>
            <a:r>
              <a:rPr lang="vi-VN" sz="6600" b="1">
                <a:solidFill>
                  <a:schemeClr val="bg1"/>
                </a:solidFill>
                <a:latin typeface="Times New Roman" pitchFamily="18" charset="0"/>
                <a:cs typeface="Times New Roman" pitchFamily="18" charset="0"/>
              </a:rPr>
              <a:t>mến</a:t>
            </a:r>
            <a:r>
              <a:rPr lang="vi-VN" sz="6600" b="1" smtClean="0">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Ngài niềm tin yêu bao tháng ngày, vẫn luôn trung thành, dù đời đổi thay, kiếp người đắng cay. Xin dâng hy vọng lòng Cha hằng luôn mến thương. Dẫn con lên đường gieo những niềm vui thay của lễ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Xin dâng từng ước vọng được sống cho cuộc đời. Xin dâng bao chờ đợi thấy người người luôn hạnh phúc.</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Xin cha thương chúc lành cuộc sống luôn hòa bình. Xin cho bao lòng thành sẽ tìm được ơn công chính.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2192</TotalTime>
  <Words>134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THAY CỦA LỄ DÂNG Lm. Nguyễn Duy</vt:lpstr>
      <vt:lpstr>1/ Xin dâng Ngài bánh này là xác thân mọn hèn. Xin dâng ly rượu này với trọn tình con yêu mến.</vt:lpstr>
      <vt:lpstr>ĐK: Xin dâng lên Ngài niềm tin yêu bao tháng ngày, vẫn luôn trung thành, dù đời đổi thay, kiếp người đắng cay. Xin dâng hy vọng lòng Cha hằng luôn mến thương. Dẫn con lên đường gieo những niềm vui thay của lễ dâng.</vt:lpstr>
      <vt:lpstr>2/ Xin dâng từng ước vọng được sống cho cuộc đời. Xin dâng bao chờ đợi thấy người người luôn hạnh phúc.</vt:lpstr>
      <vt:lpstr>3/ Xin cha thương chúc lành cuộc sống luôn hòa bình. Xin cho bao lòng thành sẽ tìm được ơn công chính.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840</cp:revision>
  <dcterms:created xsi:type="dcterms:W3CDTF">2021-12-01T03:00:51Z</dcterms:created>
  <dcterms:modified xsi:type="dcterms:W3CDTF">2021-12-14T07:39:21Z</dcterms:modified>
</cp:coreProperties>
</file>