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THEO HƯƠNG TRẦM</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Đỗ Vy Hạ</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Theo hương trầm tỏa bay lên cao con cung tiến bánh rượu thơm nồng. Do muôn bàn tay đã góp sức qua bao ngày gắng công vun </a:t>
            </a:r>
            <a:r>
              <a:rPr lang="vi-VN" sz="5400" b="1">
                <a:solidFill>
                  <a:schemeClr val="bg1"/>
                </a:solidFill>
                <a:latin typeface="Times New Roman" pitchFamily="18" charset="0"/>
                <a:cs typeface="Times New Roman" pitchFamily="18" charset="0"/>
              </a:rPr>
              <a:t>trồng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Cha thương thánh hóa lễ vật đơn hèn. Trên đôi tay chứa chan tình thơ yêu mến. Con xin được liên kết với Con Một Cha tiến dâng lên xác thân con làm của lễ </a:t>
            </a:r>
            <a:r>
              <a:rPr lang="vi-VN" sz="4800" b="1">
                <a:solidFill>
                  <a:schemeClr val="bg1"/>
                </a:solidFill>
                <a:latin typeface="Times New Roman" pitchFamily="18" charset="0"/>
                <a:cs typeface="Times New Roman" pitchFamily="18" charset="0"/>
              </a:rPr>
              <a:t>giao </a:t>
            </a:r>
            <a:r>
              <a:rPr lang="vi-VN" sz="4800" b="1" smtClean="0">
                <a:solidFill>
                  <a:schemeClr val="bg1"/>
                </a:solidFill>
                <a:latin typeface="Times New Roman" pitchFamily="18" charset="0"/>
                <a:cs typeface="Times New Roman" pitchFamily="18" charset="0"/>
              </a:rPr>
              <a:t>hòa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Đây muôn vàn nụ hoa xinh tươi cùng với những vui buồn kiếp người. Con kết thành hy lễ dấu ái xin dâng về trước tôn nhan Ngài.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 Bao lao nhọc đời con hôm nay và hết những ưu tư tháng ngày. Con dâng về nhan thánh chí ái với tấm lòng kính tôn danh Ngài.</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2148</TotalTime>
  <Words>145</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THEO HƯƠNG TRẦM Đỗ Vy Hạ</vt:lpstr>
      <vt:lpstr>1. Theo hương trầm tỏa bay lên cao con cung tiến bánh rượu thơm nồng. Do muôn bàn tay đã góp sức qua bao ngày gắng công vun trồng.</vt:lpstr>
      <vt:lpstr>ĐK. Xin Cha thương thánh hóa lễ vật đơn hèn. Trên đôi tay chứa chan tình thơ yêu mến. Con xin được liên kết với Con Một Cha tiến dâng lên xác thân con làm của lễ giao hòa.</vt:lpstr>
      <vt:lpstr>2. Đây muôn vàn nụ hoa xinh tươi cùng với những vui buồn kiếp người. Con kết thành hy lễ dấu ái xin dâng về trước tôn nhan Ngài.</vt:lpstr>
      <vt:lpstr>3. Bao lao nhọc đời con hôm nay và hết những ưu tư tháng ngày. Con dâng về nhan thánh chí ái với tấm lòng kính tôn danh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813</cp:revision>
  <dcterms:created xsi:type="dcterms:W3CDTF">2021-12-01T03:00:51Z</dcterms:created>
  <dcterms:modified xsi:type="dcterms:W3CDTF">2021-12-13T23:42:11Z</dcterms:modified>
</cp:coreProperties>
</file>