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9" r:id="rId2"/>
    <p:sldId id="256" r:id="rId3"/>
    <p:sldId id="265" r:id="rId4"/>
    <p:sldId id="258" r:id="rId5"/>
    <p:sldId id="257" r:id="rId6"/>
    <p:sldId id="263" r:id="rId7"/>
    <p:sldId id="267" r:id="rId8"/>
    <p:sldId id="260"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12/21/2021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12/21/2021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7</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12/21/2021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12/21/2021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12/21/2021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12/21/2021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b="1">
                <a:solidFill>
                  <a:schemeClr val="bg1"/>
                </a:solidFill>
                <a:latin typeface="Times New Roman" pitchFamily="18" charset="0"/>
                <a:cs typeface="Times New Roman" pitchFamily="18" charset="0"/>
              </a:rPr>
              <a:t>THEO </a:t>
            </a:r>
            <a:r>
              <a:rPr lang="vi-VN" b="1">
                <a:solidFill>
                  <a:schemeClr val="bg1"/>
                </a:solidFill>
                <a:latin typeface="Times New Roman" pitchFamily="18" charset="0"/>
                <a:cs typeface="Times New Roman" pitchFamily="18" charset="0"/>
              </a:rPr>
              <a:t>ÁNH </a:t>
            </a:r>
            <a:r>
              <a:rPr lang="vi-VN" b="1" smtClean="0">
                <a:solidFill>
                  <a:schemeClr val="bg1"/>
                </a:solidFill>
                <a:latin typeface="Times New Roman" pitchFamily="18" charset="0"/>
                <a:cs typeface="Times New Roman" pitchFamily="18" charset="0"/>
              </a:rPr>
              <a:t>SAO</a:t>
            </a:r>
            <a:r>
              <a:rPr lang="en-US" b="1" smtClean="0">
                <a:solidFill>
                  <a:schemeClr val="bg1"/>
                </a:solidFill>
                <a:latin typeface="Times New Roman" pitchFamily="18" charset="0"/>
                <a:cs typeface="Times New Roman" pitchFamily="18" charset="0"/>
              </a:rPr>
              <a:t> </a:t>
            </a:r>
            <a:br>
              <a:rPr lang="en-US" b="1" smtClean="0">
                <a:solidFill>
                  <a:schemeClr val="bg1"/>
                </a:solidFill>
                <a:latin typeface="Times New Roman" pitchFamily="18" charset="0"/>
                <a:cs typeface="Times New Roman" pitchFamily="18" charset="0"/>
              </a:rPr>
            </a:br>
            <a:r>
              <a:rPr lang="vi-VN" b="1" smtClean="0">
                <a:solidFill>
                  <a:schemeClr val="bg1"/>
                </a:solidFill>
                <a:latin typeface="Times New Roman" pitchFamily="18" charset="0"/>
                <a:cs typeface="Times New Roman" pitchFamily="18" charset="0"/>
              </a:rPr>
              <a:t>Nguyễn </a:t>
            </a:r>
            <a:r>
              <a:rPr lang="vi-VN" b="1">
                <a:solidFill>
                  <a:schemeClr val="bg1"/>
                </a:solidFill>
                <a:latin typeface="Times New Roman" pitchFamily="18" charset="0"/>
                <a:cs typeface="Times New Roman" pitchFamily="18" charset="0"/>
              </a:rPr>
              <a:t>Bách</a:t>
            </a: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b="1">
                <a:solidFill>
                  <a:schemeClr val="bg1"/>
                </a:solidFill>
                <a:latin typeface="Times New Roman" pitchFamily="18" charset="0"/>
                <a:cs typeface="Times New Roman" pitchFamily="18" charset="0"/>
              </a:rPr>
              <a:t>1. Tìm theo ánh sáng sao ôi lạ thường từ nơi đất khách phương Đông lên đường. Cùng lễ dâng mộc dược và vàng hương. Bước chân qua núi cao xa dặm đường. Ô kìa rạng ngời ánh sao soi đường đoàn người bước mau như lời người xưa </a:t>
            </a:r>
            <a:r>
              <a:rPr lang="vi-VN" b="1">
                <a:solidFill>
                  <a:schemeClr val="bg1"/>
                </a:solidFill>
                <a:latin typeface="Times New Roman" pitchFamily="18" charset="0"/>
                <a:cs typeface="Times New Roman" pitchFamily="18" charset="0"/>
              </a:rPr>
              <a:t>loan </a:t>
            </a:r>
            <a:r>
              <a:rPr lang="vi-VN" b="1" smtClean="0">
                <a:solidFill>
                  <a:schemeClr val="bg1"/>
                </a:solidFill>
                <a:latin typeface="Times New Roman" pitchFamily="18" charset="0"/>
                <a:cs typeface="Times New Roman" pitchFamily="18" charset="0"/>
              </a:rPr>
              <a:t>báo</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5400" b="1">
                <a:solidFill>
                  <a:schemeClr val="bg1"/>
                </a:solidFill>
                <a:latin typeface="Times New Roman" pitchFamily="18" charset="0"/>
                <a:cs typeface="Times New Roman" pitchFamily="18" charset="0"/>
              </a:rPr>
              <a:t>Cùng theo dấu ánh sao ta đi hoài. Tìm cho thấy đất Bê-lem xa vời. Kìa ánh sao tìm về miền xa xôi, Chính Vua tôi đã mang thân người đời.</a:t>
            </a:r>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4800" b="1">
                <a:solidFill>
                  <a:schemeClr val="bg1"/>
                </a:solidFill>
                <a:latin typeface="Times New Roman" pitchFamily="18" charset="0"/>
                <a:cs typeface="Times New Roman" pitchFamily="18" charset="0"/>
              </a:rPr>
              <a:t>2. Cùng nhau đến đất Bê-lem như lời người xưa đã chép lưu cho muôn đời. Này các Vua trần đời miền xa xôi, sẽ đến đây kính tôn Vua muôn loài Ô kìa tuyệt vời ánh sao vang Trời lời Thần </a:t>
            </a:r>
            <a:r>
              <a:rPr lang="vi-VN" sz="4800" b="1">
                <a:solidFill>
                  <a:schemeClr val="bg1"/>
                </a:solidFill>
                <a:latin typeface="Times New Roman" pitchFamily="18" charset="0"/>
                <a:cs typeface="Times New Roman" pitchFamily="18" charset="0"/>
              </a:rPr>
              <a:t>sứ </a:t>
            </a:r>
            <a:r>
              <a:rPr lang="vi-VN" sz="4800" b="1" smtClean="0">
                <a:solidFill>
                  <a:schemeClr val="bg1"/>
                </a:solidFill>
                <a:latin typeface="Times New Roman" pitchFamily="18" charset="0"/>
                <a:cs typeface="Times New Roman" pitchFamily="18" charset="0"/>
              </a:rPr>
              <a:t>rao</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Hỡi ai lòng luôn ngay chính nào ta cất bước theo sao trên Trời. Này đây dấu ấn cho muôn muôn đời. Một bé thơ dịu hiền nằm trong chăn giữa thú chiên thở hơi mang tình người.</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54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3554</TotalTime>
  <Words>185</Words>
  <Application>Microsoft Office PowerPoint</Application>
  <PresentationFormat>On-screen Show (16:9)</PresentationFormat>
  <Paragraphs>9</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THEO ÁNH SAO  Nguyễn Bách</vt:lpstr>
      <vt:lpstr>1. Tìm theo ánh sáng sao ôi lạ thường từ nơi đất khách phương Đông lên đường. Cùng lễ dâng mộc dược và vàng hương. Bước chân qua núi cao xa dặm đường. Ô kìa rạng ngời ánh sao soi đường đoàn người bước mau như lời người xưa loan báo</vt:lpstr>
      <vt:lpstr>Cùng theo dấu ánh sao ta đi hoài. Tìm cho thấy đất Bê-lem xa vời. Kìa ánh sao tìm về miền xa xôi, Chính Vua tôi đã mang thân người đời.</vt:lpstr>
      <vt:lpstr>2. Cùng nhau đến đất Bê-lem như lời người xưa đã chép lưu cho muôn đời. Này các Vua trần đời miền xa xôi, sẽ đến đây kính tôn Vua muôn loài Ô kìa tuyệt vời ánh sao vang Trời lời Thần sứ rao</vt:lpstr>
      <vt:lpstr>Hỡi ai lòng luôn ngay chính nào ta cất bước theo sao trên Trời. Này đây dấu ấn cho muôn muôn đời. Một bé thơ dịu hiền nằm trong chăn giữa thú chiên thở hơi mang tình người.</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1341</cp:revision>
  <dcterms:created xsi:type="dcterms:W3CDTF">2021-12-01T03:00:51Z</dcterms:created>
  <dcterms:modified xsi:type="dcterms:W3CDTF">2021-12-20T22:04:31Z</dcterms:modified>
</cp:coreProperties>
</file>