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THEO ÁNH SAO THIÊNG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Sáng trong đêm mù khơi giữa muôn trùng. Ánh sao khuya bừng lên chốn mịt mùng. Mừng hào quang lẻ loi loan báo Đấng Cứu Tinh đã giáng sinh nhân trần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Trông ánh sao xa xa trời đêm đầy sương. Sao lung linh tỏa lan ngàn phương. Tầng trời cao bừng sáng xóa tan bóng đêm bao năm phủ vây trần gian.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Chúng tôi đây từ phương Đông ba người. Dõi ánh sao từ xa chiếu rạng ngời. Vượt đồi cao sông núi xa tắp sát với nhau bước chân mau lên đường</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Trông ánh sao lung linh trời đêm đầy sương. Sao soi chân cùng đi thật nhanh. Nhìn Hài Nhi giáng thế nơi hang đá đi Bê-lem tìm Vua toàn năng.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Giữa đêm đông màn sương xuống tứ bề. Chúa ngôi cao hạ sinh quá não nề. Chuộc tội cho nhân thế say đắm trong u mê đã quên đi đường về</a:t>
            </a:r>
            <a:r>
              <a:rPr lang="vi-VN" sz="5400" b="1">
                <a:solidFill>
                  <a:schemeClr val="bg1"/>
                </a:solidFill>
                <a:latin typeface="Times New Roman" pitchFamily="18" charset="0"/>
                <a:cs typeface="Times New Roman" pitchFamily="18" charset="0"/>
              </a:rPr>
              <a:t>. </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Cha chí nhân luôn luôn dủ thương toàn dân. Cha uy linh cực khoan cực nhân. Người hiện thân cứu thế cho dân khắp nơi dương gian tràn lan bình 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Tiến dâng lên vàng hương với mộc dược. Với chiêm tinh lòng con kính yêu Người. Này mừng con ngây ngất chiêm ngắm thi hài Chúa êm mơ say nồng</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Cha xuống ban ơn thiêng tràn lan mọi nơi. Cho muôn dân được mang niềm vui. Và bình an tươi sáng khắp nhân thế vui hân hoan niềm vui bình 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4303</TotalTime>
  <Words>289</Words>
  <Application>Microsoft Office PowerPoint</Application>
  <PresentationFormat>On-screen Show (16:9)</PresentationFormat>
  <Paragraphs>12</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THEO ÁNH SAO THIÊNG</vt:lpstr>
      <vt:lpstr>1. Sáng trong đêm mù khơi giữa muôn trùng. Ánh sao khuya bừng lên chốn mịt mùng. Mừng hào quang lẻ loi loan báo Đấng Cứu Tinh đã giáng sinh nhân trần. </vt:lpstr>
      <vt:lpstr>**Trông ánh sao xa xa trời đêm đầy sương. Sao lung linh tỏa lan ngàn phương. Tầng trời cao bừng sáng xóa tan bóng đêm bao năm phủ vây trần gian.</vt:lpstr>
      <vt:lpstr>2. Chúng tôi đây từ phương Đông ba người. Dõi ánh sao từ xa chiếu rạng ngời. Vượt đồi cao sông núi xa tắp sát với nhau bước chân mau lên đường. </vt:lpstr>
      <vt:lpstr>**Trông ánh sao lung linh trời đêm đầy sương. Sao soi chân cùng đi thật nhanh. Nhìn Hài Nhi giáng thế nơi hang đá đi Bê-lem tìm Vua toàn năng.</vt:lpstr>
      <vt:lpstr>3. Giữa đêm đông màn sương xuống tứ bề. Chúa ngôi cao hạ sinh quá não nề. Chuộc tội cho nhân thế say đắm trong u mê đã quên đi đường về. </vt:lpstr>
      <vt:lpstr>**Cha chí nhân luôn luôn dủ thương toàn dân. Cha uy linh cực khoan cực nhân. Người hiện thân cứu thế cho dân khắp nơi dương gian tràn lan bình an.</vt:lpstr>
      <vt:lpstr>4. Tiến dâng lên vàng hương với mộc dược. Với chiêm tinh lòng con kính yêu Người. Này mừng con ngây ngất chiêm ngắm thi hài Chúa êm mơ say nồng. </vt:lpstr>
      <vt:lpstr>**Cha xuống ban ơn thiêng tràn lan mọi nơi. Cho muôn dân được mang niềm vui. Và bình an tươi sáng khắp nhân thế vui hân hoan niềm vui bình 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1479</cp:revision>
  <dcterms:created xsi:type="dcterms:W3CDTF">2021-12-01T03:00:51Z</dcterms:created>
  <dcterms:modified xsi:type="dcterms:W3CDTF">2021-12-22T08:12:22Z</dcterms:modified>
</cp:coreProperties>
</file>